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5E2ED6-985B-8544-BEAB-A46C38D13FEF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1D05C5-56AB-394F-A7DA-BA324755A37C}">
      <dgm:prSet phldrT="[Text]"/>
      <dgm:spPr/>
      <dgm:t>
        <a:bodyPr/>
        <a:lstStyle/>
        <a:p>
          <a:r>
            <a:rPr lang="en-US" dirty="0" err="1" smtClean="0"/>
            <a:t>Kommunikatsioon</a:t>
          </a:r>
          <a:endParaRPr lang="en-US" dirty="0"/>
        </a:p>
      </dgm:t>
    </dgm:pt>
    <dgm:pt modelId="{3B8400BB-3FE9-1443-9264-8637BC0D763D}" type="parTrans" cxnId="{D17D9D9A-822F-7F43-A8DB-BEAECEB88A80}">
      <dgm:prSet/>
      <dgm:spPr/>
      <dgm:t>
        <a:bodyPr/>
        <a:lstStyle/>
        <a:p>
          <a:endParaRPr lang="en-US"/>
        </a:p>
      </dgm:t>
    </dgm:pt>
    <dgm:pt modelId="{586C8FFE-1899-4745-997A-4F44F28E977E}" type="sibTrans" cxnId="{D17D9D9A-822F-7F43-A8DB-BEAECEB88A80}">
      <dgm:prSet/>
      <dgm:spPr/>
      <dgm:t>
        <a:bodyPr/>
        <a:lstStyle/>
        <a:p>
          <a:endParaRPr lang="en-US"/>
        </a:p>
      </dgm:t>
    </dgm:pt>
    <dgm:pt modelId="{DC8580AE-AEE6-5F41-A0DA-14C0B2A9438B}">
      <dgm:prSet phldrT="[Text]"/>
      <dgm:spPr/>
      <dgm:t>
        <a:bodyPr/>
        <a:lstStyle/>
        <a:p>
          <a:r>
            <a:rPr lang="en-US" dirty="0" err="1" smtClean="0"/>
            <a:t>Infovahetus</a:t>
          </a:r>
          <a:r>
            <a:rPr lang="en-US" dirty="0" smtClean="0"/>
            <a:t> </a:t>
          </a:r>
          <a:r>
            <a:rPr lang="en-US" dirty="0" err="1" smtClean="0"/>
            <a:t>osapoolte</a:t>
          </a:r>
          <a:r>
            <a:rPr lang="en-US" dirty="0" smtClean="0"/>
            <a:t> </a:t>
          </a:r>
          <a:r>
            <a:rPr lang="en-US" dirty="0" err="1" smtClean="0"/>
            <a:t>vahel</a:t>
          </a:r>
          <a:endParaRPr lang="en-US" dirty="0"/>
        </a:p>
      </dgm:t>
    </dgm:pt>
    <dgm:pt modelId="{E4285CE1-2248-7D4E-AEE5-4B5A6DFDDA9E}" type="parTrans" cxnId="{96762FB5-68D2-F049-91EE-80DF1185179B}">
      <dgm:prSet/>
      <dgm:spPr/>
      <dgm:t>
        <a:bodyPr/>
        <a:lstStyle/>
        <a:p>
          <a:endParaRPr lang="en-US"/>
        </a:p>
      </dgm:t>
    </dgm:pt>
    <dgm:pt modelId="{50CF4DF8-CB84-CD42-B29D-31B129194910}" type="sibTrans" cxnId="{96762FB5-68D2-F049-91EE-80DF1185179B}">
      <dgm:prSet/>
      <dgm:spPr/>
      <dgm:t>
        <a:bodyPr/>
        <a:lstStyle/>
        <a:p>
          <a:endParaRPr lang="en-US"/>
        </a:p>
      </dgm:t>
    </dgm:pt>
    <dgm:pt modelId="{DE6DC157-F36D-5340-9CA8-B93332029A7A}">
      <dgm:prSet phldrT="[Text]"/>
      <dgm:spPr/>
      <dgm:t>
        <a:bodyPr/>
        <a:lstStyle/>
        <a:p>
          <a:r>
            <a:rPr lang="en-US" dirty="0" err="1" smtClean="0"/>
            <a:t>Kooperatsioon</a:t>
          </a:r>
          <a:endParaRPr lang="en-US" dirty="0"/>
        </a:p>
      </dgm:t>
    </dgm:pt>
    <dgm:pt modelId="{E055E046-5D4C-AB44-B6A7-32084C6E299E}" type="parTrans" cxnId="{6B51C3BD-9E16-BE43-B93D-8B996590732D}">
      <dgm:prSet/>
      <dgm:spPr/>
      <dgm:t>
        <a:bodyPr/>
        <a:lstStyle/>
        <a:p>
          <a:endParaRPr lang="en-US"/>
        </a:p>
      </dgm:t>
    </dgm:pt>
    <dgm:pt modelId="{D5CEDBF6-0B60-F94F-87FB-CB3C5B1D4FFD}" type="sibTrans" cxnId="{6B51C3BD-9E16-BE43-B93D-8B996590732D}">
      <dgm:prSet/>
      <dgm:spPr/>
      <dgm:t>
        <a:bodyPr/>
        <a:lstStyle/>
        <a:p>
          <a:endParaRPr lang="en-US"/>
        </a:p>
      </dgm:t>
    </dgm:pt>
    <dgm:pt modelId="{FB35423E-DAE9-944C-82CE-1042E3163CB3}">
      <dgm:prSet phldrT="[Text]"/>
      <dgm:spPr/>
      <dgm:t>
        <a:bodyPr/>
        <a:lstStyle/>
        <a:p>
          <a:r>
            <a:rPr lang="en-US" dirty="0" err="1" smtClean="0"/>
            <a:t>Ühistegevus</a:t>
          </a:r>
          <a:r>
            <a:rPr lang="en-US" dirty="0" smtClean="0"/>
            <a:t> </a:t>
          </a:r>
          <a:r>
            <a:rPr lang="en-US" dirty="0" err="1" smtClean="0"/>
            <a:t>sama</a:t>
          </a:r>
          <a:r>
            <a:rPr lang="en-US" dirty="0" smtClean="0"/>
            <a:t> </a:t>
          </a:r>
          <a:r>
            <a:rPr lang="en-US" dirty="0" err="1" smtClean="0"/>
            <a:t>valdkonna</a:t>
          </a:r>
          <a:r>
            <a:rPr lang="en-US" dirty="0" smtClean="0"/>
            <a:t> </a:t>
          </a:r>
          <a:r>
            <a:rPr lang="en-US" dirty="0" err="1" smtClean="0"/>
            <a:t>või</a:t>
          </a:r>
          <a:r>
            <a:rPr lang="en-US" dirty="0" smtClean="0"/>
            <a:t> </a:t>
          </a:r>
          <a:r>
            <a:rPr lang="en-US" dirty="0" err="1" smtClean="0"/>
            <a:t>sarnaste</a:t>
          </a:r>
          <a:r>
            <a:rPr lang="en-US" dirty="0" smtClean="0"/>
            <a:t> </a:t>
          </a:r>
          <a:r>
            <a:rPr lang="en-US" dirty="0" err="1" smtClean="0"/>
            <a:t>eesmärkidega</a:t>
          </a:r>
          <a:r>
            <a:rPr lang="en-US" dirty="0" smtClean="0"/>
            <a:t> </a:t>
          </a:r>
          <a:r>
            <a:rPr lang="en-US" dirty="0" err="1" smtClean="0"/>
            <a:t>osapoolte</a:t>
          </a:r>
          <a:r>
            <a:rPr lang="en-US" dirty="0" smtClean="0"/>
            <a:t> </a:t>
          </a:r>
          <a:r>
            <a:rPr lang="en-US" dirty="0" err="1" smtClean="0"/>
            <a:t>vahel</a:t>
          </a:r>
          <a:r>
            <a:rPr lang="en-US" dirty="0" smtClean="0"/>
            <a:t> </a:t>
          </a:r>
          <a:r>
            <a:rPr lang="en-US" dirty="0" err="1" smtClean="0"/>
            <a:t>hoidumaks</a:t>
          </a:r>
          <a:r>
            <a:rPr lang="en-US" dirty="0" smtClean="0"/>
            <a:t> </a:t>
          </a:r>
          <a:r>
            <a:rPr lang="en-US" dirty="0" err="1" smtClean="0"/>
            <a:t>tegevuste</a:t>
          </a:r>
          <a:r>
            <a:rPr lang="en-US" dirty="0" smtClean="0"/>
            <a:t> </a:t>
          </a:r>
          <a:r>
            <a:rPr lang="en-US" dirty="0" err="1" smtClean="0"/>
            <a:t>kattuvusest</a:t>
          </a:r>
          <a:endParaRPr lang="en-US" dirty="0"/>
        </a:p>
      </dgm:t>
    </dgm:pt>
    <dgm:pt modelId="{501836BB-4921-5F4E-816B-38C4D7591199}" type="parTrans" cxnId="{537B62D8-EB78-884A-83E4-680537528196}">
      <dgm:prSet/>
      <dgm:spPr/>
      <dgm:t>
        <a:bodyPr/>
        <a:lstStyle/>
        <a:p>
          <a:endParaRPr lang="en-US"/>
        </a:p>
      </dgm:t>
    </dgm:pt>
    <dgm:pt modelId="{0A4BB963-81A2-9A43-ACFC-1164E54F28D3}" type="sibTrans" cxnId="{537B62D8-EB78-884A-83E4-680537528196}">
      <dgm:prSet/>
      <dgm:spPr/>
      <dgm:t>
        <a:bodyPr/>
        <a:lstStyle/>
        <a:p>
          <a:endParaRPr lang="en-US"/>
        </a:p>
      </dgm:t>
    </dgm:pt>
    <dgm:pt modelId="{8D18523E-D692-1544-95B4-E751AC215E23}">
      <dgm:prSet/>
      <dgm:spPr/>
      <dgm:t>
        <a:bodyPr/>
        <a:lstStyle/>
        <a:p>
          <a:r>
            <a:rPr lang="en-US" dirty="0" err="1" smtClean="0"/>
            <a:t>Koordinatsioon</a:t>
          </a:r>
          <a:endParaRPr lang="en-US" dirty="0"/>
        </a:p>
      </dgm:t>
    </dgm:pt>
    <dgm:pt modelId="{FB2B00B9-1553-2B45-9714-5C154AA00385}" type="parTrans" cxnId="{EA97FA4B-8A40-1D4C-80CA-FA4DD21403BB}">
      <dgm:prSet/>
      <dgm:spPr/>
      <dgm:t>
        <a:bodyPr/>
        <a:lstStyle/>
        <a:p>
          <a:endParaRPr lang="en-US"/>
        </a:p>
      </dgm:t>
    </dgm:pt>
    <dgm:pt modelId="{FF3C5239-022A-564F-AEB3-7360BCF789BD}" type="sibTrans" cxnId="{EA97FA4B-8A40-1D4C-80CA-FA4DD21403BB}">
      <dgm:prSet/>
      <dgm:spPr/>
      <dgm:t>
        <a:bodyPr/>
        <a:lstStyle/>
        <a:p>
          <a:endParaRPr lang="en-US"/>
        </a:p>
      </dgm:t>
    </dgm:pt>
    <dgm:pt modelId="{7099DE20-4A00-A141-AC3F-868A207DB983}">
      <dgm:prSet/>
      <dgm:spPr/>
      <dgm:t>
        <a:bodyPr/>
        <a:lstStyle/>
        <a:p>
          <a:r>
            <a:rPr lang="en-US" dirty="0" err="1" smtClean="0"/>
            <a:t>Koostöö</a:t>
          </a:r>
          <a:endParaRPr lang="en-US" dirty="0"/>
        </a:p>
      </dgm:t>
    </dgm:pt>
    <dgm:pt modelId="{6B48F312-D626-C641-843C-D57F051FDBA3}" type="parTrans" cxnId="{FD493B8F-AB27-EA48-8F12-154908823FC1}">
      <dgm:prSet/>
      <dgm:spPr/>
      <dgm:t>
        <a:bodyPr/>
        <a:lstStyle/>
        <a:p>
          <a:endParaRPr lang="en-US"/>
        </a:p>
      </dgm:t>
    </dgm:pt>
    <dgm:pt modelId="{758D6946-6C51-AE4C-B252-30775645393D}" type="sibTrans" cxnId="{FD493B8F-AB27-EA48-8F12-154908823FC1}">
      <dgm:prSet/>
      <dgm:spPr/>
      <dgm:t>
        <a:bodyPr/>
        <a:lstStyle/>
        <a:p>
          <a:endParaRPr lang="en-US"/>
        </a:p>
      </dgm:t>
    </dgm:pt>
    <dgm:pt modelId="{3580EC00-4846-C64F-8961-C4C1DBECF549}">
      <dgm:prSet/>
      <dgm:spPr/>
      <dgm:t>
        <a:bodyPr/>
        <a:lstStyle/>
        <a:p>
          <a:r>
            <a:rPr lang="en-US" dirty="0" err="1" smtClean="0"/>
            <a:t>Ühistegevus</a:t>
          </a:r>
          <a:r>
            <a:rPr lang="en-US" dirty="0" smtClean="0"/>
            <a:t> </a:t>
          </a:r>
          <a:r>
            <a:rPr lang="en-US" dirty="0" err="1" smtClean="0"/>
            <a:t>erineva</a:t>
          </a:r>
          <a:r>
            <a:rPr lang="en-US" dirty="0" smtClean="0"/>
            <a:t> </a:t>
          </a:r>
          <a:r>
            <a:rPr lang="en-US" dirty="0" err="1" smtClean="0"/>
            <a:t>valdkonna</a:t>
          </a:r>
          <a:r>
            <a:rPr lang="en-US" dirty="0" smtClean="0"/>
            <a:t> </a:t>
          </a:r>
          <a:r>
            <a:rPr lang="en-US" dirty="0" err="1" smtClean="0"/>
            <a:t>osapoolte</a:t>
          </a:r>
          <a:r>
            <a:rPr lang="en-US" dirty="0" smtClean="0"/>
            <a:t> </a:t>
          </a:r>
          <a:r>
            <a:rPr lang="en-US" dirty="0" err="1" smtClean="0"/>
            <a:t>vahel</a:t>
          </a:r>
          <a:r>
            <a:rPr lang="en-US" dirty="0" smtClean="0"/>
            <a:t> </a:t>
          </a:r>
          <a:r>
            <a:rPr lang="en-US" dirty="0" err="1" smtClean="0"/>
            <a:t>saavutamaks</a:t>
          </a:r>
          <a:r>
            <a:rPr lang="en-US" dirty="0" smtClean="0"/>
            <a:t> </a:t>
          </a:r>
          <a:r>
            <a:rPr lang="en-US" dirty="0" err="1" smtClean="0"/>
            <a:t>parem</a:t>
          </a:r>
          <a:r>
            <a:rPr lang="en-US" dirty="0" smtClean="0"/>
            <a:t> </a:t>
          </a:r>
          <a:r>
            <a:rPr lang="en-US" dirty="0" err="1" smtClean="0"/>
            <a:t>tulemus</a:t>
          </a:r>
          <a:endParaRPr lang="en-US" dirty="0"/>
        </a:p>
      </dgm:t>
    </dgm:pt>
    <dgm:pt modelId="{F77571DC-6F1D-914F-AD53-E3712B6971FA}" type="parTrans" cxnId="{F3B9B06D-2D9B-C649-BE0E-C645288795C6}">
      <dgm:prSet/>
      <dgm:spPr/>
      <dgm:t>
        <a:bodyPr/>
        <a:lstStyle/>
        <a:p>
          <a:endParaRPr lang="en-US"/>
        </a:p>
      </dgm:t>
    </dgm:pt>
    <dgm:pt modelId="{8BB415F5-4B7B-7E40-9EB0-594CA33AF09B}" type="sibTrans" cxnId="{F3B9B06D-2D9B-C649-BE0E-C645288795C6}">
      <dgm:prSet/>
      <dgm:spPr/>
      <dgm:t>
        <a:bodyPr/>
        <a:lstStyle/>
        <a:p>
          <a:endParaRPr lang="en-US"/>
        </a:p>
      </dgm:t>
    </dgm:pt>
    <dgm:pt modelId="{B241C825-4892-8046-A7C0-D9A3D77A4A67}">
      <dgm:prSet/>
      <dgm:spPr/>
      <dgm:t>
        <a:bodyPr/>
        <a:lstStyle/>
        <a:p>
          <a:r>
            <a:rPr lang="en-US" dirty="0" err="1" smtClean="0"/>
            <a:t>Ühine</a:t>
          </a:r>
          <a:r>
            <a:rPr lang="en-US" dirty="0" smtClean="0"/>
            <a:t> </a:t>
          </a:r>
          <a:r>
            <a:rPr lang="en-US" dirty="0" err="1" smtClean="0"/>
            <a:t>eesmärkide</a:t>
          </a:r>
          <a:r>
            <a:rPr lang="en-US" dirty="0" smtClean="0"/>
            <a:t> </a:t>
          </a:r>
          <a:r>
            <a:rPr lang="en-US" dirty="0" err="1" smtClean="0"/>
            <a:t>seadmine</a:t>
          </a:r>
          <a:r>
            <a:rPr lang="en-US" dirty="0" smtClean="0"/>
            <a:t>, </a:t>
          </a:r>
          <a:r>
            <a:rPr lang="en-US" dirty="0" err="1" smtClean="0"/>
            <a:t>ressursside</a:t>
          </a:r>
          <a:r>
            <a:rPr lang="en-US" dirty="0" smtClean="0"/>
            <a:t> </a:t>
          </a:r>
          <a:r>
            <a:rPr lang="en-US" dirty="0" err="1" smtClean="0"/>
            <a:t>ja</a:t>
          </a:r>
          <a:r>
            <a:rPr lang="en-US" dirty="0" smtClean="0"/>
            <a:t> </a:t>
          </a:r>
          <a:r>
            <a:rPr lang="en-US" dirty="0" err="1" smtClean="0"/>
            <a:t>tegevuste</a:t>
          </a:r>
          <a:r>
            <a:rPr lang="en-US" dirty="0" smtClean="0"/>
            <a:t> </a:t>
          </a:r>
          <a:r>
            <a:rPr lang="en-US" dirty="0" err="1" smtClean="0"/>
            <a:t>planeerimine</a:t>
          </a:r>
          <a:r>
            <a:rPr lang="en-US" dirty="0" smtClean="0"/>
            <a:t> </a:t>
          </a:r>
          <a:r>
            <a:rPr lang="en-US" dirty="0" err="1" smtClean="0"/>
            <a:t>ja</a:t>
          </a:r>
          <a:r>
            <a:rPr lang="en-US" dirty="0" smtClean="0"/>
            <a:t> </a:t>
          </a:r>
          <a:r>
            <a:rPr lang="en-US" dirty="0" err="1" smtClean="0"/>
            <a:t>ellu</a:t>
          </a:r>
          <a:r>
            <a:rPr lang="en-US" dirty="0" smtClean="0"/>
            <a:t> </a:t>
          </a:r>
          <a:r>
            <a:rPr lang="en-US" dirty="0" err="1" smtClean="0"/>
            <a:t>viimine</a:t>
          </a:r>
          <a:endParaRPr lang="en-US" dirty="0"/>
        </a:p>
      </dgm:t>
    </dgm:pt>
    <dgm:pt modelId="{6EB29331-E98C-F94F-8FE0-DBB40F3F6988}" type="parTrans" cxnId="{0A0E709C-6192-8E4E-BC94-0565BEF3C106}">
      <dgm:prSet/>
      <dgm:spPr/>
    </dgm:pt>
    <dgm:pt modelId="{F9883FEF-8017-2E4D-A8D1-092513EC5623}" type="sibTrans" cxnId="{0A0E709C-6192-8E4E-BC94-0565BEF3C106}">
      <dgm:prSet/>
      <dgm:spPr/>
    </dgm:pt>
    <dgm:pt modelId="{367D0983-64DC-AB44-B5F1-8E52893E99AC}" type="pres">
      <dgm:prSet presAssocID="{2E5E2ED6-985B-8544-BEAB-A46C38D13F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F3DBD6-602E-0746-AA69-42749FD3FFA7}" type="pres">
      <dgm:prSet presAssocID="{461D05C5-56AB-394F-A7DA-BA324755A37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62BCB-2FB1-8A47-A4A4-8A621852CA47}" type="pres">
      <dgm:prSet presAssocID="{461D05C5-56AB-394F-A7DA-BA324755A37C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EC0FF-5CE3-B640-9077-6C98E165A3B6}" type="pres">
      <dgm:prSet presAssocID="{DE6DC157-F36D-5340-9CA8-B93332029A7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3F485-E259-E14D-B3B0-04ADA47A4FDE}" type="pres">
      <dgm:prSet presAssocID="{DE6DC157-F36D-5340-9CA8-B93332029A7A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565C71-CBBE-4D40-8A56-00ED3DA7C712}" type="pres">
      <dgm:prSet presAssocID="{8D18523E-D692-1544-95B4-E751AC215E2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CD5340-BE82-D740-89B1-8C3F0B3CEAFB}" type="pres">
      <dgm:prSet presAssocID="{8D18523E-D692-1544-95B4-E751AC215E23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E52184-26FD-104A-B56F-A9D3B1C3B406}" type="pres">
      <dgm:prSet presAssocID="{7099DE20-4A00-A141-AC3F-868A207DB98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8824E6-4CD1-CE40-82CF-32B7684F3CCF}" type="pres">
      <dgm:prSet presAssocID="{7099DE20-4A00-A141-AC3F-868A207DB983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0BA562-C79F-7140-93DF-09B5173903F3}" type="presOf" srcId="{FB35423E-DAE9-944C-82CE-1042E3163CB3}" destId="{5463F485-E259-E14D-B3B0-04ADA47A4FDE}" srcOrd="0" destOrd="0" presId="urn:microsoft.com/office/officeart/2005/8/layout/vList2"/>
    <dgm:cxn modelId="{D17D9D9A-822F-7F43-A8DB-BEAECEB88A80}" srcId="{2E5E2ED6-985B-8544-BEAB-A46C38D13FEF}" destId="{461D05C5-56AB-394F-A7DA-BA324755A37C}" srcOrd="0" destOrd="0" parTransId="{3B8400BB-3FE9-1443-9264-8637BC0D763D}" sibTransId="{586C8FFE-1899-4745-997A-4F44F28E977E}"/>
    <dgm:cxn modelId="{96762FB5-68D2-F049-91EE-80DF1185179B}" srcId="{461D05C5-56AB-394F-A7DA-BA324755A37C}" destId="{DC8580AE-AEE6-5F41-A0DA-14C0B2A9438B}" srcOrd="0" destOrd="0" parTransId="{E4285CE1-2248-7D4E-AEE5-4B5A6DFDDA9E}" sibTransId="{50CF4DF8-CB84-CD42-B29D-31B129194910}"/>
    <dgm:cxn modelId="{C7F007E4-C709-A84A-B450-8EE5C24E76CE}" type="presOf" srcId="{7099DE20-4A00-A141-AC3F-868A207DB983}" destId="{29E52184-26FD-104A-B56F-A9D3B1C3B406}" srcOrd="0" destOrd="0" presId="urn:microsoft.com/office/officeart/2005/8/layout/vList2"/>
    <dgm:cxn modelId="{FD493B8F-AB27-EA48-8F12-154908823FC1}" srcId="{2E5E2ED6-985B-8544-BEAB-A46C38D13FEF}" destId="{7099DE20-4A00-A141-AC3F-868A207DB983}" srcOrd="3" destOrd="0" parTransId="{6B48F312-D626-C641-843C-D57F051FDBA3}" sibTransId="{758D6946-6C51-AE4C-B252-30775645393D}"/>
    <dgm:cxn modelId="{99339BB8-4CB9-0641-ABA9-4205A05A1467}" type="presOf" srcId="{2E5E2ED6-985B-8544-BEAB-A46C38D13FEF}" destId="{367D0983-64DC-AB44-B5F1-8E52893E99AC}" srcOrd="0" destOrd="0" presId="urn:microsoft.com/office/officeart/2005/8/layout/vList2"/>
    <dgm:cxn modelId="{F3B9B06D-2D9B-C649-BE0E-C645288795C6}" srcId="{8D18523E-D692-1544-95B4-E751AC215E23}" destId="{3580EC00-4846-C64F-8961-C4C1DBECF549}" srcOrd="0" destOrd="0" parTransId="{F77571DC-6F1D-914F-AD53-E3712B6971FA}" sibTransId="{8BB415F5-4B7B-7E40-9EB0-594CA33AF09B}"/>
    <dgm:cxn modelId="{537B62D8-EB78-884A-83E4-680537528196}" srcId="{DE6DC157-F36D-5340-9CA8-B93332029A7A}" destId="{FB35423E-DAE9-944C-82CE-1042E3163CB3}" srcOrd="0" destOrd="0" parTransId="{501836BB-4921-5F4E-816B-38C4D7591199}" sibTransId="{0A4BB963-81A2-9A43-ACFC-1164E54F28D3}"/>
    <dgm:cxn modelId="{643A7C44-A86B-3643-8E17-E7237E91D7DD}" type="presOf" srcId="{3580EC00-4846-C64F-8961-C4C1DBECF549}" destId="{D1CD5340-BE82-D740-89B1-8C3F0B3CEAFB}" srcOrd="0" destOrd="0" presId="urn:microsoft.com/office/officeart/2005/8/layout/vList2"/>
    <dgm:cxn modelId="{EA97FA4B-8A40-1D4C-80CA-FA4DD21403BB}" srcId="{2E5E2ED6-985B-8544-BEAB-A46C38D13FEF}" destId="{8D18523E-D692-1544-95B4-E751AC215E23}" srcOrd="2" destOrd="0" parTransId="{FB2B00B9-1553-2B45-9714-5C154AA00385}" sibTransId="{FF3C5239-022A-564F-AEB3-7360BCF789BD}"/>
    <dgm:cxn modelId="{C5F7D387-999B-AC43-B22C-B7328DA83F84}" type="presOf" srcId="{B241C825-4892-8046-A7C0-D9A3D77A4A67}" destId="{9F8824E6-4CD1-CE40-82CF-32B7684F3CCF}" srcOrd="0" destOrd="0" presId="urn:microsoft.com/office/officeart/2005/8/layout/vList2"/>
    <dgm:cxn modelId="{E5E1097C-E48E-434C-87F0-68DC318B9F28}" type="presOf" srcId="{461D05C5-56AB-394F-A7DA-BA324755A37C}" destId="{EAF3DBD6-602E-0746-AA69-42749FD3FFA7}" srcOrd="0" destOrd="0" presId="urn:microsoft.com/office/officeart/2005/8/layout/vList2"/>
    <dgm:cxn modelId="{0A0E709C-6192-8E4E-BC94-0565BEF3C106}" srcId="{7099DE20-4A00-A141-AC3F-868A207DB983}" destId="{B241C825-4892-8046-A7C0-D9A3D77A4A67}" srcOrd="0" destOrd="0" parTransId="{6EB29331-E98C-F94F-8FE0-DBB40F3F6988}" sibTransId="{F9883FEF-8017-2E4D-A8D1-092513EC5623}"/>
    <dgm:cxn modelId="{9BF2E47A-2B6E-3844-B4EC-67300EDA334B}" type="presOf" srcId="{DC8580AE-AEE6-5F41-A0DA-14C0B2A9438B}" destId="{6E962BCB-2FB1-8A47-A4A4-8A621852CA47}" srcOrd="0" destOrd="0" presId="urn:microsoft.com/office/officeart/2005/8/layout/vList2"/>
    <dgm:cxn modelId="{70D9ED9B-F29B-D34C-ACD4-D1D103CDB079}" type="presOf" srcId="{DE6DC157-F36D-5340-9CA8-B93332029A7A}" destId="{22DEC0FF-5CE3-B640-9077-6C98E165A3B6}" srcOrd="0" destOrd="0" presId="urn:microsoft.com/office/officeart/2005/8/layout/vList2"/>
    <dgm:cxn modelId="{6B51C3BD-9E16-BE43-B93D-8B996590732D}" srcId="{2E5E2ED6-985B-8544-BEAB-A46C38D13FEF}" destId="{DE6DC157-F36D-5340-9CA8-B93332029A7A}" srcOrd="1" destOrd="0" parTransId="{E055E046-5D4C-AB44-B6A7-32084C6E299E}" sibTransId="{D5CEDBF6-0B60-F94F-87FB-CB3C5B1D4FFD}"/>
    <dgm:cxn modelId="{005E66D6-15C9-8244-97F1-C893AE60BA3D}" type="presOf" srcId="{8D18523E-D692-1544-95B4-E751AC215E23}" destId="{86565C71-CBBE-4D40-8A56-00ED3DA7C712}" srcOrd="0" destOrd="0" presId="urn:microsoft.com/office/officeart/2005/8/layout/vList2"/>
    <dgm:cxn modelId="{C9089CC0-728D-C84D-8321-86FC9C2C1485}" type="presParOf" srcId="{367D0983-64DC-AB44-B5F1-8E52893E99AC}" destId="{EAF3DBD6-602E-0746-AA69-42749FD3FFA7}" srcOrd="0" destOrd="0" presId="urn:microsoft.com/office/officeart/2005/8/layout/vList2"/>
    <dgm:cxn modelId="{87B32A04-5286-2B46-8889-FFBF098337B1}" type="presParOf" srcId="{367D0983-64DC-AB44-B5F1-8E52893E99AC}" destId="{6E962BCB-2FB1-8A47-A4A4-8A621852CA47}" srcOrd="1" destOrd="0" presId="urn:microsoft.com/office/officeart/2005/8/layout/vList2"/>
    <dgm:cxn modelId="{6C839C21-2C43-1744-89A7-A8EABA7F34E0}" type="presParOf" srcId="{367D0983-64DC-AB44-B5F1-8E52893E99AC}" destId="{22DEC0FF-5CE3-B640-9077-6C98E165A3B6}" srcOrd="2" destOrd="0" presId="urn:microsoft.com/office/officeart/2005/8/layout/vList2"/>
    <dgm:cxn modelId="{985D92D5-1532-BE48-833A-F32D8304003C}" type="presParOf" srcId="{367D0983-64DC-AB44-B5F1-8E52893E99AC}" destId="{5463F485-E259-E14D-B3B0-04ADA47A4FDE}" srcOrd="3" destOrd="0" presId="urn:microsoft.com/office/officeart/2005/8/layout/vList2"/>
    <dgm:cxn modelId="{EF99356B-946D-ED49-BAFA-896D0F6CE1A0}" type="presParOf" srcId="{367D0983-64DC-AB44-B5F1-8E52893E99AC}" destId="{86565C71-CBBE-4D40-8A56-00ED3DA7C712}" srcOrd="4" destOrd="0" presId="urn:microsoft.com/office/officeart/2005/8/layout/vList2"/>
    <dgm:cxn modelId="{2044D0B6-A4C5-C64B-AADE-B863F52C5706}" type="presParOf" srcId="{367D0983-64DC-AB44-B5F1-8E52893E99AC}" destId="{D1CD5340-BE82-D740-89B1-8C3F0B3CEAFB}" srcOrd="5" destOrd="0" presId="urn:microsoft.com/office/officeart/2005/8/layout/vList2"/>
    <dgm:cxn modelId="{0875184B-F666-724E-937A-F73FF4A81542}" type="presParOf" srcId="{367D0983-64DC-AB44-B5F1-8E52893E99AC}" destId="{29E52184-26FD-104A-B56F-A9D3B1C3B406}" srcOrd="6" destOrd="0" presId="urn:microsoft.com/office/officeart/2005/8/layout/vList2"/>
    <dgm:cxn modelId="{DFE3816A-C4EE-764B-B1A2-81B0CA29AEC0}" type="presParOf" srcId="{367D0983-64DC-AB44-B5F1-8E52893E99AC}" destId="{9F8824E6-4CD1-CE40-82CF-32B7684F3CC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3DBD6-602E-0746-AA69-42749FD3FFA7}">
      <dsp:nvSpPr>
        <dsp:cNvPr id="0" name=""/>
        <dsp:cNvSpPr/>
      </dsp:nvSpPr>
      <dsp:spPr>
        <a:xfrm>
          <a:off x="0" y="38823"/>
          <a:ext cx="8042275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Kommunikatsioon</a:t>
          </a:r>
          <a:endParaRPr lang="en-US" sz="2300" kern="1200" dirty="0"/>
        </a:p>
      </dsp:txBody>
      <dsp:txXfrm>
        <a:off x="26930" y="65753"/>
        <a:ext cx="7988415" cy="497795"/>
      </dsp:txXfrm>
    </dsp:sp>
    <dsp:sp modelId="{6E962BCB-2FB1-8A47-A4A4-8A621852CA47}">
      <dsp:nvSpPr>
        <dsp:cNvPr id="0" name=""/>
        <dsp:cNvSpPr/>
      </dsp:nvSpPr>
      <dsp:spPr>
        <a:xfrm>
          <a:off x="0" y="590478"/>
          <a:ext cx="8042275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342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Infovahetus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osapoolte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vahel</a:t>
          </a:r>
          <a:endParaRPr lang="en-US" sz="1800" kern="1200" dirty="0"/>
        </a:p>
      </dsp:txBody>
      <dsp:txXfrm>
        <a:off x="0" y="590478"/>
        <a:ext cx="8042275" cy="380880"/>
      </dsp:txXfrm>
    </dsp:sp>
    <dsp:sp modelId="{22DEC0FF-5CE3-B640-9077-6C98E165A3B6}">
      <dsp:nvSpPr>
        <dsp:cNvPr id="0" name=""/>
        <dsp:cNvSpPr/>
      </dsp:nvSpPr>
      <dsp:spPr>
        <a:xfrm>
          <a:off x="0" y="971358"/>
          <a:ext cx="8042275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Kooperatsioon</a:t>
          </a:r>
          <a:endParaRPr lang="en-US" sz="2300" kern="1200" dirty="0"/>
        </a:p>
      </dsp:txBody>
      <dsp:txXfrm>
        <a:off x="26930" y="998288"/>
        <a:ext cx="7988415" cy="497795"/>
      </dsp:txXfrm>
    </dsp:sp>
    <dsp:sp modelId="{5463F485-E259-E14D-B3B0-04ADA47A4FDE}">
      <dsp:nvSpPr>
        <dsp:cNvPr id="0" name=""/>
        <dsp:cNvSpPr/>
      </dsp:nvSpPr>
      <dsp:spPr>
        <a:xfrm>
          <a:off x="0" y="1523013"/>
          <a:ext cx="8042275" cy="55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342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Ühistegevus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sama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valdkonna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või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sarnaste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eesmärkidega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osapoolte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vahel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hoidumaks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tegevuste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kattuvusest</a:t>
          </a:r>
          <a:endParaRPr lang="en-US" sz="1800" kern="1200" dirty="0"/>
        </a:p>
      </dsp:txBody>
      <dsp:txXfrm>
        <a:off x="0" y="1523013"/>
        <a:ext cx="8042275" cy="559417"/>
      </dsp:txXfrm>
    </dsp:sp>
    <dsp:sp modelId="{86565C71-CBBE-4D40-8A56-00ED3DA7C712}">
      <dsp:nvSpPr>
        <dsp:cNvPr id="0" name=""/>
        <dsp:cNvSpPr/>
      </dsp:nvSpPr>
      <dsp:spPr>
        <a:xfrm>
          <a:off x="0" y="2082431"/>
          <a:ext cx="8042275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Koordinatsioon</a:t>
          </a:r>
          <a:endParaRPr lang="en-US" sz="2300" kern="1200" dirty="0"/>
        </a:p>
      </dsp:txBody>
      <dsp:txXfrm>
        <a:off x="26930" y="2109361"/>
        <a:ext cx="7988415" cy="497795"/>
      </dsp:txXfrm>
    </dsp:sp>
    <dsp:sp modelId="{D1CD5340-BE82-D740-89B1-8C3F0B3CEAFB}">
      <dsp:nvSpPr>
        <dsp:cNvPr id="0" name=""/>
        <dsp:cNvSpPr/>
      </dsp:nvSpPr>
      <dsp:spPr>
        <a:xfrm>
          <a:off x="0" y="2634086"/>
          <a:ext cx="8042275" cy="55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342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Ühistegevus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erineva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valdkonna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osapoolte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vahel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saavutamaks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parem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tulemus</a:t>
          </a:r>
          <a:endParaRPr lang="en-US" sz="1800" kern="1200" dirty="0"/>
        </a:p>
      </dsp:txBody>
      <dsp:txXfrm>
        <a:off x="0" y="2634086"/>
        <a:ext cx="8042275" cy="559417"/>
      </dsp:txXfrm>
    </dsp:sp>
    <dsp:sp modelId="{29E52184-26FD-104A-B56F-A9D3B1C3B406}">
      <dsp:nvSpPr>
        <dsp:cNvPr id="0" name=""/>
        <dsp:cNvSpPr/>
      </dsp:nvSpPr>
      <dsp:spPr>
        <a:xfrm>
          <a:off x="0" y="3193503"/>
          <a:ext cx="8042275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Koostöö</a:t>
          </a:r>
          <a:endParaRPr lang="en-US" sz="2300" kern="1200" dirty="0"/>
        </a:p>
      </dsp:txBody>
      <dsp:txXfrm>
        <a:off x="26930" y="3220433"/>
        <a:ext cx="7988415" cy="497795"/>
      </dsp:txXfrm>
    </dsp:sp>
    <dsp:sp modelId="{9F8824E6-4CD1-CE40-82CF-32B7684F3CCF}">
      <dsp:nvSpPr>
        <dsp:cNvPr id="0" name=""/>
        <dsp:cNvSpPr/>
      </dsp:nvSpPr>
      <dsp:spPr>
        <a:xfrm>
          <a:off x="0" y="3745158"/>
          <a:ext cx="8042275" cy="55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342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Ühine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eesmärkide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seadmine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ressursside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ja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tegevuste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planeerimine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ja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ellu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viimine</a:t>
          </a:r>
          <a:endParaRPr lang="en-US" sz="1800" kern="1200" dirty="0"/>
        </a:p>
      </dsp:txBody>
      <dsp:txXfrm>
        <a:off x="0" y="3745158"/>
        <a:ext cx="8042275" cy="559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2112634-556E-9942-A406-B43D04CF3605}" type="datetimeFigureOut">
              <a:rPr lang="en-US" smtClean="0"/>
              <a:t>10.05.17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5FCD6AD7-0B41-FE40-BAFE-923552CF59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Kommunikatsioon</a:t>
            </a:r>
            <a:r>
              <a:rPr lang="en-US" dirty="0" smtClean="0"/>
              <a:t>, </a:t>
            </a:r>
            <a:r>
              <a:rPr lang="en-US" dirty="0" err="1" smtClean="0"/>
              <a:t>koopereerumine</a:t>
            </a:r>
            <a:r>
              <a:rPr lang="en-US" dirty="0" smtClean="0"/>
              <a:t>, </a:t>
            </a:r>
            <a:r>
              <a:rPr lang="en-US" dirty="0" err="1" smtClean="0"/>
              <a:t>koordinatsioon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koostöö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Ühistegevuse</a:t>
            </a:r>
            <a:r>
              <a:rPr lang="en-US" dirty="0" smtClean="0"/>
              <a:t> </a:t>
            </a:r>
            <a:r>
              <a:rPr lang="en-US" dirty="0" err="1" smtClean="0"/>
              <a:t>võimalused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näited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155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Mida</a:t>
            </a:r>
            <a:r>
              <a:rPr lang="en-US" dirty="0" smtClean="0"/>
              <a:t> me </a:t>
            </a:r>
            <a:r>
              <a:rPr lang="en-US" dirty="0" err="1" smtClean="0"/>
              <a:t>teeme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584619"/>
              </p:ext>
            </p:extLst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7072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Kuidas</a:t>
            </a:r>
            <a:r>
              <a:rPr lang="en-US" dirty="0" smtClean="0"/>
              <a:t> </a:t>
            </a:r>
            <a:r>
              <a:rPr lang="en-US" dirty="0" err="1" smtClean="0"/>
              <a:t>jõuda</a:t>
            </a:r>
            <a:r>
              <a:rPr lang="en-US" dirty="0" smtClean="0"/>
              <a:t> </a:t>
            </a:r>
            <a:r>
              <a:rPr lang="en-US" dirty="0" err="1" smtClean="0"/>
              <a:t>koostööni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388835"/>
              </p:ext>
            </p:extLst>
          </p:nvPr>
        </p:nvGraphicFramePr>
        <p:xfrm>
          <a:off x="549275" y="1600200"/>
          <a:ext cx="804227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758"/>
                <a:gridCol w="2680758"/>
                <a:gridCol w="26807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Grupi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Rahulolu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Produktiivsus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Sõltuvusfaas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Kõrge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Madal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Konfliktifaas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Madal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keskmine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Väga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madal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Tööfaas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Keskmine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kõrge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Keskmine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kõrge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Koostööfaas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Väga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kõrge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Väga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kõrge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00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Näited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Kommunikatsioon</a:t>
            </a:r>
            <a:endParaRPr lang="en-US" dirty="0" smtClean="0"/>
          </a:p>
          <a:p>
            <a:pPr lvl="1"/>
            <a:r>
              <a:rPr lang="en-US" dirty="0" err="1" smtClean="0"/>
              <a:t>Politsei</a:t>
            </a:r>
            <a:r>
              <a:rPr lang="en-US" dirty="0" smtClean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päästjad</a:t>
            </a:r>
            <a:r>
              <a:rPr lang="en-US" dirty="0"/>
              <a:t> </a:t>
            </a:r>
            <a:r>
              <a:rPr lang="en-US" dirty="0" err="1" smtClean="0"/>
              <a:t>konsulteerivad</a:t>
            </a:r>
            <a:r>
              <a:rPr lang="en-US" dirty="0" smtClean="0"/>
              <a:t> </a:t>
            </a:r>
            <a:r>
              <a:rPr lang="en-US" dirty="0" err="1" smtClean="0"/>
              <a:t>Vormsi</a:t>
            </a:r>
            <a:r>
              <a:rPr lang="en-US" dirty="0" smtClean="0"/>
              <a:t> </a:t>
            </a:r>
            <a:r>
              <a:rPr lang="en-US" dirty="0" err="1" smtClean="0"/>
              <a:t>saarevahiga</a:t>
            </a:r>
            <a:r>
              <a:rPr lang="en-US" dirty="0" smtClean="0"/>
              <a:t> </a:t>
            </a:r>
            <a:r>
              <a:rPr lang="en-US" dirty="0" err="1" smtClean="0"/>
              <a:t>väljakutsete</a:t>
            </a:r>
            <a:r>
              <a:rPr lang="en-US" dirty="0" smtClean="0"/>
              <a:t> </a:t>
            </a:r>
            <a:r>
              <a:rPr lang="en-US" dirty="0" err="1" smtClean="0"/>
              <a:t>puhul</a:t>
            </a:r>
            <a:endParaRPr lang="en-US" dirty="0" smtClean="0"/>
          </a:p>
          <a:p>
            <a:pPr lvl="1"/>
            <a:r>
              <a:rPr lang="en-US" dirty="0" err="1" smtClean="0"/>
              <a:t>Raskutega</a:t>
            </a:r>
            <a:r>
              <a:rPr lang="en-US" dirty="0" smtClean="0"/>
              <a:t> </a:t>
            </a:r>
            <a:r>
              <a:rPr lang="en-US" dirty="0" err="1" smtClean="0"/>
              <a:t>toime</a:t>
            </a:r>
            <a:r>
              <a:rPr lang="en-US" dirty="0" smtClean="0"/>
              <a:t> </a:t>
            </a:r>
            <a:r>
              <a:rPr lang="en-US" dirty="0" err="1" smtClean="0"/>
              <a:t>tulnud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raskustes</a:t>
            </a:r>
            <a:r>
              <a:rPr lang="en-US" dirty="0" smtClean="0"/>
              <a:t> </a:t>
            </a:r>
            <a:r>
              <a:rPr lang="en-US" dirty="0" err="1" smtClean="0"/>
              <a:t>perekonnad</a:t>
            </a:r>
            <a:r>
              <a:rPr lang="en-US" dirty="0" smtClean="0"/>
              <a:t> </a:t>
            </a:r>
            <a:r>
              <a:rPr lang="en-US" dirty="0" err="1" smtClean="0"/>
              <a:t>jagavad</a:t>
            </a:r>
            <a:r>
              <a:rPr lang="en-US" dirty="0" smtClean="0"/>
              <a:t> </a:t>
            </a:r>
            <a:r>
              <a:rPr lang="en-US" dirty="0" err="1" smtClean="0"/>
              <a:t>omavahel</a:t>
            </a:r>
            <a:r>
              <a:rPr lang="en-US" dirty="0" smtClean="0"/>
              <a:t> </a:t>
            </a:r>
            <a:r>
              <a:rPr lang="en-US" dirty="0" err="1" smtClean="0"/>
              <a:t>infot</a:t>
            </a:r>
            <a:r>
              <a:rPr lang="en-US" dirty="0" smtClean="0"/>
              <a:t>, </a:t>
            </a:r>
            <a:r>
              <a:rPr lang="en-US" dirty="0" err="1" smtClean="0"/>
              <a:t>kuidas</a:t>
            </a:r>
            <a:r>
              <a:rPr lang="en-US" dirty="0" smtClean="0"/>
              <a:t> </a:t>
            </a:r>
            <a:r>
              <a:rPr lang="en-US" dirty="0" err="1" smtClean="0"/>
              <a:t>hakkama</a:t>
            </a:r>
            <a:r>
              <a:rPr lang="en-US" dirty="0" smtClean="0"/>
              <a:t> </a:t>
            </a:r>
            <a:r>
              <a:rPr lang="en-US" dirty="0" err="1" smtClean="0"/>
              <a:t>saada</a:t>
            </a:r>
            <a:endParaRPr lang="en-US" dirty="0" smtClean="0"/>
          </a:p>
          <a:p>
            <a:r>
              <a:rPr lang="en-US" dirty="0" err="1" smtClean="0"/>
              <a:t>Kooperatsioon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/>
              <a:t> </a:t>
            </a:r>
            <a:r>
              <a:rPr lang="en-US" dirty="0" err="1" smtClean="0"/>
              <a:t>koordinatsioon</a:t>
            </a:r>
            <a:endParaRPr lang="en-US" dirty="0"/>
          </a:p>
          <a:p>
            <a:pPr lvl="1"/>
            <a:r>
              <a:rPr lang="en-US" smtClean="0"/>
              <a:t>Tallinna</a:t>
            </a:r>
            <a:r>
              <a:rPr lang="en-US" dirty="0" smtClean="0"/>
              <a:t> </a:t>
            </a:r>
            <a:r>
              <a:rPr lang="en-US" dirty="0" err="1" smtClean="0"/>
              <a:t>asumiseltsid</a:t>
            </a:r>
            <a:r>
              <a:rPr lang="en-US" dirty="0" smtClean="0"/>
              <a:t> </a:t>
            </a:r>
            <a:r>
              <a:rPr lang="en-US" dirty="0" err="1" smtClean="0"/>
              <a:t>töötasid</a:t>
            </a:r>
            <a:r>
              <a:rPr lang="en-US" dirty="0" smtClean="0"/>
              <a:t> </a:t>
            </a:r>
            <a:r>
              <a:rPr lang="en-US" dirty="0" err="1" smtClean="0"/>
              <a:t>koosolekute</a:t>
            </a:r>
            <a:r>
              <a:rPr lang="en-US" dirty="0" smtClean="0"/>
              <a:t> </a:t>
            </a:r>
            <a:r>
              <a:rPr lang="en-US" dirty="0" err="1" smtClean="0"/>
              <a:t>seeria</a:t>
            </a:r>
            <a:r>
              <a:rPr lang="en-US" dirty="0" smtClean="0"/>
              <a:t> </a:t>
            </a:r>
            <a:r>
              <a:rPr lang="en-US" dirty="0" err="1" smtClean="0"/>
              <a:t>abil</a:t>
            </a:r>
            <a:r>
              <a:rPr lang="en-US" dirty="0" smtClean="0"/>
              <a:t> </a:t>
            </a:r>
            <a:r>
              <a:rPr lang="en-US" dirty="0" err="1" smtClean="0"/>
              <a:t>välja</a:t>
            </a:r>
            <a:r>
              <a:rPr lang="en-US" dirty="0" smtClean="0"/>
              <a:t> </a:t>
            </a:r>
            <a:r>
              <a:rPr lang="en-US" dirty="0" err="1" smtClean="0"/>
              <a:t>ühised</a:t>
            </a:r>
            <a:r>
              <a:rPr lang="en-US" dirty="0" smtClean="0"/>
              <a:t> </a:t>
            </a:r>
            <a:r>
              <a:rPr lang="en-US" dirty="0" err="1" smtClean="0"/>
              <a:t>linnaga</a:t>
            </a:r>
            <a:r>
              <a:rPr lang="en-US" dirty="0" smtClean="0"/>
              <a:t> </a:t>
            </a:r>
            <a:r>
              <a:rPr lang="en-US" dirty="0" err="1" smtClean="0"/>
              <a:t>suhtlemise</a:t>
            </a:r>
            <a:r>
              <a:rPr lang="en-US" dirty="0" smtClean="0"/>
              <a:t> </a:t>
            </a:r>
            <a:r>
              <a:rPr lang="en-US" dirty="0" err="1" smtClean="0"/>
              <a:t>põhimõtted</a:t>
            </a:r>
            <a:endParaRPr lang="en-US" dirty="0" smtClean="0"/>
          </a:p>
          <a:p>
            <a:pPr lvl="1"/>
            <a:r>
              <a:rPr lang="en-US" dirty="0" err="1" smtClean="0"/>
              <a:t>Lastevanemad</a:t>
            </a:r>
            <a:r>
              <a:rPr lang="en-US" dirty="0" smtClean="0"/>
              <a:t> </a:t>
            </a:r>
            <a:r>
              <a:rPr lang="en-US" dirty="0" err="1" smtClean="0"/>
              <a:t>lõid</a:t>
            </a:r>
            <a:r>
              <a:rPr lang="en-US" dirty="0" smtClean="0"/>
              <a:t> </a:t>
            </a:r>
            <a:r>
              <a:rPr lang="en-US" dirty="0" err="1" smtClean="0"/>
              <a:t>ühiselt</a:t>
            </a:r>
            <a:r>
              <a:rPr lang="en-US" dirty="0" smtClean="0"/>
              <a:t> “</a:t>
            </a:r>
            <a:r>
              <a:rPr lang="en-US" dirty="0" err="1" smtClean="0"/>
              <a:t>Turvalise</a:t>
            </a:r>
            <a:r>
              <a:rPr lang="en-US" dirty="0" smtClean="0"/>
              <a:t> </a:t>
            </a:r>
            <a:r>
              <a:rPr lang="en-US" dirty="0" err="1" smtClean="0"/>
              <a:t>rongi</a:t>
            </a:r>
            <a:r>
              <a:rPr lang="en-US" dirty="0" smtClean="0"/>
              <a:t>”, </a:t>
            </a:r>
            <a:r>
              <a:rPr lang="en-US" dirty="0" err="1" smtClean="0"/>
              <a:t>millega</a:t>
            </a:r>
            <a:r>
              <a:rPr lang="en-US" dirty="0" smtClean="0"/>
              <a:t> lapsed </a:t>
            </a:r>
            <a:r>
              <a:rPr lang="en-US" dirty="0" err="1" smtClean="0"/>
              <a:t>hilisõhtu</a:t>
            </a:r>
            <a:r>
              <a:rPr lang="en-US" dirty="0" smtClean="0"/>
              <a:t> </a:t>
            </a:r>
            <a:r>
              <a:rPr lang="en-US" dirty="0" err="1" smtClean="0"/>
              <a:t>huviringist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sõidutada</a:t>
            </a:r>
            <a:endParaRPr lang="en-US" dirty="0" smtClean="0"/>
          </a:p>
          <a:p>
            <a:pPr lvl="1"/>
            <a:r>
              <a:rPr lang="en-US" dirty="0" err="1" smtClean="0"/>
              <a:t>Keila</a:t>
            </a:r>
            <a:r>
              <a:rPr lang="en-US" dirty="0" smtClean="0"/>
              <a:t> </a:t>
            </a:r>
            <a:r>
              <a:rPr lang="en-US" dirty="0" err="1" smtClean="0"/>
              <a:t>laste</a:t>
            </a:r>
            <a:r>
              <a:rPr lang="en-US" dirty="0" smtClean="0"/>
              <a:t> </a:t>
            </a:r>
            <a:r>
              <a:rPr lang="en-US" dirty="0" err="1" smtClean="0"/>
              <a:t>probleemidega</a:t>
            </a:r>
            <a:r>
              <a:rPr lang="en-US" dirty="0" smtClean="0"/>
              <a:t> </a:t>
            </a:r>
            <a:r>
              <a:rPr lang="en-US" dirty="0" err="1" smtClean="0"/>
              <a:t>tegelevad</a:t>
            </a:r>
            <a:r>
              <a:rPr lang="en-US" dirty="0" smtClean="0"/>
              <a:t> </a:t>
            </a:r>
            <a:r>
              <a:rPr lang="en-US" dirty="0" err="1" smtClean="0"/>
              <a:t>inimesed</a:t>
            </a:r>
            <a:r>
              <a:rPr lang="en-US" dirty="0" smtClean="0"/>
              <a:t> </a:t>
            </a:r>
            <a:r>
              <a:rPr lang="en-US" dirty="0" err="1" smtClean="0"/>
              <a:t>kohtuvad</a:t>
            </a:r>
            <a:r>
              <a:rPr lang="en-US" dirty="0" smtClean="0"/>
              <a:t> </a:t>
            </a:r>
            <a:r>
              <a:rPr lang="en-US" dirty="0" err="1" smtClean="0"/>
              <a:t>regulaarselt</a:t>
            </a:r>
            <a:r>
              <a:rPr lang="en-US" dirty="0" smtClean="0"/>
              <a:t> </a:t>
            </a:r>
            <a:r>
              <a:rPr lang="en-US" dirty="0" err="1" smtClean="0"/>
              <a:t>töö</a:t>
            </a:r>
            <a:r>
              <a:rPr lang="en-US" dirty="0" smtClean="0"/>
              <a:t> </a:t>
            </a:r>
            <a:r>
              <a:rPr lang="en-US" dirty="0" err="1" smtClean="0"/>
              <a:t>korraldamiseks</a:t>
            </a:r>
            <a:endParaRPr lang="en-US" dirty="0" smtClean="0"/>
          </a:p>
          <a:p>
            <a:r>
              <a:rPr lang="en-US" dirty="0" err="1" smtClean="0"/>
              <a:t>Koostöö</a:t>
            </a:r>
            <a:endParaRPr lang="en-US" dirty="0" smtClean="0"/>
          </a:p>
          <a:p>
            <a:pPr lvl="1"/>
            <a:r>
              <a:rPr lang="en-US" dirty="0" err="1" smtClean="0"/>
              <a:t>Rapla</a:t>
            </a:r>
            <a:r>
              <a:rPr lang="en-US" dirty="0" smtClean="0"/>
              <a:t> </a:t>
            </a:r>
            <a:r>
              <a:rPr lang="en-US" dirty="0" err="1" smtClean="0"/>
              <a:t>politsei</a:t>
            </a:r>
            <a:r>
              <a:rPr lang="en-US" dirty="0" smtClean="0"/>
              <a:t>, </a:t>
            </a:r>
            <a:r>
              <a:rPr lang="en-US" dirty="0" err="1" smtClean="0"/>
              <a:t>külaseltsid</a:t>
            </a:r>
            <a:r>
              <a:rPr lang="en-US" dirty="0" smtClean="0"/>
              <a:t>, </a:t>
            </a:r>
            <a:r>
              <a:rPr lang="en-US" dirty="0" err="1" smtClean="0"/>
              <a:t>kohalikud</a:t>
            </a:r>
            <a:r>
              <a:rPr lang="en-US" dirty="0" smtClean="0"/>
              <a:t> </a:t>
            </a:r>
            <a:r>
              <a:rPr lang="en-US" dirty="0" err="1" smtClean="0"/>
              <a:t>elanikud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KOV </a:t>
            </a:r>
            <a:r>
              <a:rPr lang="en-US" dirty="0" err="1" smtClean="0"/>
              <a:t>kaardistasid</a:t>
            </a:r>
            <a:r>
              <a:rPr lang="en-US" dirty="0" smtClean="0"/>
              <a:t> </a:t>
            </a:r>
            <a:r>
              <a:rPr lang="en-US" dirty="0" err="1" smtClean="0"/>
              <a:t>turvalisuse</a:t>
            </a:r>
            <a:r>
              <a:rPr lang="en-US" dirty="0" smtClean="0"/>
              <a:t> </a:t>
            </a:r>
            <a:r>
              <a:rPr lang="en-US" dirty="0" err="1" smtClean="0"/>
              <a:t>probleeme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töötasid</a:t>
            </a:r>
            <a:r>
              <a:rPr lang="en-US" dirty="0" smtClean="0"/>
              <a:t> </a:t>
            </a:r>
            <a:r>
              <a:rPr lang="en-US" dirty="0" err="1" smtClean="0"/>
              <a:t>välja</a:t>
            </a:r>
            <a:r>
              <a:rPr lang="en-US" dirty="0" smtClean="0"/>
              <a:t> </a:t>
            </a:r>
            <a:r>
              <a:rPr lang="en-US" dirty="0" err="1" smtClean="0"/>
              <a:t>ühised</a:t>
            </a:r>
            <a:r>
              <a:rPr lang="en-US" dirty="0" smtClean="0"/>
              <a:t> </a:t>
            </a:r>
            <a:r>
              <a:rPr lang="en-US" dirty="0" err="1" smtClean="0"/>
              <a:t>lahendused</a:t>
            </a:r>
            <a:endParaRPr lang="en-US" dirty="0" smtClean="0"/>
          </a:p>
          <a:p>
            <a:pPr lvl="1"/>
            <a:r>
              <a:rPr lang="en-US" dirty="0" err="1" smtClean="0"/>
              <a:t>Kogukonna</a:t>
            </a:r>
            <a:r>
              <a:rPr lang="en-US" dirty="0" smtClean="0"/>
              <a:t> </a:t>
            </a:r>
            <a:r>
              <a:rPr lang="en-US" dirty="0" err="1" smtClean="0"/>
              <a:t>eestvedajad</a:t>
            </a:r>
            <a:r>
              <a:rPr lang="en-US" dirty="0" smtClean="0"/>
              <a:t>, </a:t>
            </a:r>
            <a:r>
              <a:rPr lang="en-US" dirty="0" err="1" smtClean="0"/>
              <a:t>KOVi</a:t>
            </a:r>
            <a:r>
              <a:rPr lang="en-US" dirty="0" smtClean="0"/>
              <a:t> </a:t>
            </a:r>
            <a:r>
              <a:rPr lang="en-US" dirty="0" err="1" smtClean="0"/>
              <a:t>töötajad</a:t>
            </a:r>
            <a:r>
              <a:rPr lang="en-US" dirty="0" smtClean="0"/>
              <a:t>, </a:t>
            </a:r>
            <a:r>
              <a:rPr lang="en-US" dirty="0" err="1" smtClean="0"/>
              <a:t>ööklubide</a:t>
            </a:r>
            <a:r>
              <a:rPr lang="en-US" dirty="0" smtClean="0"/>
              <a:t> </a:t>
            </a:r>
            <a:r>
              <a:rPr lang="en-US" dirty="0" err="1" smtClean="0"/>
              <a:t>omanikud</a:t>
            </a:r>
            <a:r>
              <a:rPr lang="en-US" dirty="0" smtClean="0"/>
              <a:t>, </a:t>
            </a:r>
            <a:r>
              <a:rPr lang="en-US" dirty="0" err="1" smtClean="0"/>
              <a:t>politsei</a:t>
            </a:r>
            <a:r>
              <a:rPr lang="en-US" dirty="0" smtClean="0"/>
              <a:t>, </a:t>
            </a:r>
            <a:r>
              <a:rPr lang="en-US" dirty="0" err="1" smtClean="0"/>
              <a:t>taksojuhid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turvamehed</a:t>
            </a:r>
            <a:r>
              <a:rPr lang="en-US" dirty="0" smtClean="0"/>
              <a:t> </a:t>
            </a:r>
            <a:r>
              <a:rPr lang="en-US" dirty="0" err="1" smtClean="0"/>
              <a:t>kujundasid</a:t>
            </a:r>
            <a:r>
              <a:rPr lang="en-US" dirty="0" smtClean="0"/>
              <a:t> </a:t>
            </a:r>
            <a:r>
              <a:rPr lang="en-US" dirty="0" err="1" smtClean="0"/>
              <a:t>ühised</a:t>
            </a:r>
            <a:r>
              <a:rPr lang="en-US" dirty="0" smtClean="0"/>
              <a:t> </a:t>
            </a:r>
            <a:r>
              <a:rPr lang="en-US" dirty="0" err="1" smtClean="0"/>
              <a:t>praktikad</a:t>
            </a:r>
            <a:r>
              <a:rPr lang="en-US" dirty="0" smtClean="0"/>
              <a:t> </a:t>
            </a:r>
            <a:r>
              <a:rPr lang="en-US" dirty="0" err="1" smtClean="0"/>
              <a:t>ööklubide</a:t>
            </a:r>
            <a:r>
              <a:rPr lang="en-US" dirty="0" smtClean="0"/>
              <a:t> </a:t>
            </a:r>
            <a:r>
              <a:rPr lang="en-US" dirty="0" err="1" smtClean="0"/>
              <a:t>juures</a:t>
            </a:r>
            <a:r>
              <a:rPr lang="en-US" dirty="0" smtClean="0"/>
              <a:t> </a:t>
            </a:r>
            <a:r>
              <a:rPr lang="en-US" dirty="0" err="1" smtClean="0"/>
              <a:t>toimuva</a:t>
            </a:r>
            <a:r>
              <a:rPr lang="en-US" dirty="0" smtClean="0"/>
              <a:t> </a:t>
            </a:r>
            <a:r>
              <a:rPr lang="en-US" dirty="0" err="1" smtClean="0"/>
              <a:t>kuritegevuse</a:t>
            </a:r>
            <a:r>
              <a:rPr lang="en-US" dirty="0" smtClean="0"/>
              <a:t> </a:t>
            </a:r>
            <a:r>
              <a:rPr lang="en-US" dirty="0" err="1" smtClean="0"/>
              <a:t>ära</a:t>
            </a:r>
            <a:r>
              <a:rPr lang="en-US" dirty="0" smtClean="0"/>
              <a:t> </a:t>
            </a:r>
            <a:r>
              <a:rPr lang="en-US" dirty="0" err="1" smtClean="0"/>
              <a:t>hoidmiseks</a:t>
            </a:r>
            <a:endParaRPr lang="en-US" dirty="0" smtClean="0"/>
          </a:p>
          <a:p>
            <a:pPr lvl="1"/>
            <a:r>
              <a:rPr lang="en-US" dirty="0" err="1" smtClean="0"/>
              <a:t>Kogukonna</a:t>
            </a:r>
            <a:r>
              <a:rPr lang="en-US" dirty="0" smtClean="0"/>
              <a:t> </a:t>
            </a:r>
            <a:r>
              <a:rPr lang="en-US" dirty="0" err="1" smtClean="0"/>
              <a:t>eestvedajad</a:t>
            </a:r>
            <a:r>
              <a:rPr lang="en-US" dirty="0" smtClean="0"/>
              <a:t>, </a:t>
            </a:r>
            <a:r>
              <a:rPr lang="en-US" dirty="0" err="1" smtClean="0"/>
              <a:t>elanikud</a:t>
            </a:r>
            <a:r>
              <a:rPr lang="en-US" dirty="0" smtClean="0"/>
              <a:t>, </a:t>
            </a:r>
            <a:r>
              <a:rPr lang="en-US" dirty="0" err="1" smtClean="0"/>
              <a:t>transporditöötajad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noored</a:t>
            </a:r>
            <a:r>
              <a:rPr lang="en-US" dirty="0" smtClean="0"/>
              <a:t> </a:t>
            </a:r>
            <a:r>
              <a:rPr lang="en-US" dirty="0" err="1" smtClean="0"/>
              <a:t>arutasid</a:t>
            </a:r>
            <a:r>
              <a:rPr lang="en-US" dirty="0" smtClean="0"/>
              <a:t>, </a:t>
            </a:r>
            <a:r>
              <a:rPr lang="en-US" dirty="0" err="1" smtClean="0"/>
              <a:t>kuidas</a:t>
            </a:r>
            <a:r>
              <a:rPr lang="en-US" dirty="0" smtClean="0"/>
              <a:t> </a:t>
            </a:r>
            <a:r>
              <a:rPr lang="en-US" dirty="0" err="1" smtClean="0"/>
              <a:t>vähendada</a:t>
            </a:r>
            <a:r>
              <a:rPr lang="en-US" dirty="0" smtClean="0"/>
              <a:t> </a:t>
            </a:r>
            <a:r>
              <a:rPr lang="en-US" dirty="0" err="1" smtClean="0"/>
              <a:t>vandaalitsemist</a:t>
            </a:r>
            <a:r>
              <a:rPr lang="en-US" dirty="0" smtClean="0"/>
              <a:t> </a:t>
            </a:r>
            <a:r>
              <a:rPr lang="en-US" dirty="0" err="1" smtClean="0"/>
              <a:t>bussipeatuses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064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Koostöö</a:t>
            </a:r>
            <a:r>
              <a:rPr lang="en-US" dirty="0" smtClean="0"/>
              <a:t> </a:t>
            </a:r>
            <a:r>
              <a:rPr lang="en-US" dirty="0" err="1" smtClean="0"/>
              <a:t>mudel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Preambula</a:t>
            </a:r>
            <a:r>
              <a:rPr lang="en-US" dirty="0" smtClean="0"/>
              <a:t>: </a:t>
            </a:r>
            <a:r>
              <a:rPr lang="en-US" dirty="0" err="1" smtClean="0"/>
              <a:t>milleks</a:t>
            </a:r>
            <a:r>
              <a:rPr lang="en-US" dirty="0" smtClean="0"/>
              <a:t> </a:t>
            </a:r>
            <a:r>
              <a:rPr lang="en-US" dirty="0" err="1" smtClean="0"/>
              <a:t>loodud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millistest</a:t>
            </a:r>
            <a:r>
              <a:rPr lang="en-US" dirty="0" smtClean="0"/>
              <a:t> </a:t>
            </a:r>
            <a:r>
              <a:rPr lang="en-US" dirty="0" err="1" smtClean="0"/>
              <a:t>põhimõtetest</a:t>
            </a:r>
            <a:r>
              <a:rPr lang="en-US" dirty="0" smtClean="0"/>
              <a:t>/</a:t>
            </a:r>
            <a:r>
              <a:rPr lang="en-US" smtClean="0"/>
              <a:t>vajadustest </a:t>
            </a:r>
            <a:r>
              <a:rPr lang="en-US" dirty="0" err="1" smtClean="0"/>
              <a:t>lähtub</a:t>
            </a:r>
            <a:r>
              <a:rPr lang="en-US" dirty="0"/>
              <a:t>?</a:t>
            </a:r>
          </a:p>
          <a:p>
            <a:r>
              <a:rPr lang="en-US" dirty="0" err="1" smtClean="0"/>
              <a:t>Osapooled</a:t>
            </a:r>
            <a:r>
              <a:rPr lang="en-US" dirty="0" smtClean="0"/>
              <a:t>: </a:t>
            </a:r>
            <a:r>
              <a:rPr lang="en-US" dirty="0" err="1"/>
              <a:t>kelle</a:t>
            </a:r>
            <a:r>
              <a:rPr lang="en-US" dirty="0"/>
              <a:t> </a:t>
            </a:r>
            <a:r>
              <a:rPr lang="en-US" dirty="0" err="1"/>
              <a:t>tegemisi</a:t>
            </a:r>
            <a:r>
              <a:rPr lang="en-US" dirty="0"/>
              <a:t> see </a:t>
            </a:r>
            <a:r>
              <a:rPr lang="en-US" dirty="0" err="1"/>
              <a:t>mudel</a:t>
            </a:r>
            <a:r>
              <a:rPr lang="en-US" dirty="0"/>
              <a:t> </a:t>
            </a:r>
            <a:r>
              <a:rPr lang="en-US" dirty="0" err="1" smtClean="0"/>
              <a:t>reguleerib</a:t>
            </a:r>
            <a:r>
              <a:rPr lang="en-US" dirty="0" smtClean="0"/>
              <a:t>? </a:t>
            </a:r>
            <a:endParaRPr lang="en-US" dirty="0"/>
          </a:p>
          <a:p>
            <a:r>
              <a:rPr lang="en-US" dirty="0" err="1" smtClean="0"/>
              <a:t>Ühistegevuse</a:t>
            </a:r>
            <a:r>
              <a:rPr lang="en-US" dirty="0" smtClean="0"/>
              <a:t> </a:t>
            </a:r>
            <a:r>
              <a:rPr lang="en-US" dirty="0" err="1" smtClean="0"/>
              <a:t>kirjeldus</a:t>
            </a:r>
            <a:r>
              <a:rPr lang="en-US" dirty="0" smtClean="0"/>
              <a:t>: </a:t>
            </a:r>
            <a:r>
              <a:rPr lang="en-US" dirty="0" err="1" smtClean="0"/>
              <a:t>kuidas</a:t>
            </a:r>
            <a:r>
              <a:rPr lang="en-US" dirty="0" smtClean="0"/>
              <a:t>, </a:t>
            </a:r>
            <a:r>
              <a:rPr lang="en-US" dirty="0" err="1" smtClean="0"/>
              <a:t>kui</a:t>
            </a:r>
            <a:r>
              <a:rPr lang="en-US" dirty="0" smtClean="0"/>
              <a:t> </a:t>
            </a:r>
            <a:r>
              <a:rPr lang="en-US" dirty="0" err="1" smtClean="0"/>
              <a:t>tihti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miks</a:t>
            </a:r>
            <a:r>
              <a:rPr lang="en-US" dirty="0" smtClean="0"/>
              <a:t> </a:t>
            </a:r>
            <a:r>
              <a:rPr lang="en-US" dirty="0" err="1" smtClean="0"/>
              <a:t>suheldakse</a:t>
            </a:r>
            <a:r>
              <a:rPr lang="en-US" dirty="0" smtClean="0"/>
              <a:t>? </a:t>
            </a:r>
            <a:endParaRPr lang="en-US" dirty="0"/>
          </a:p>
          <a:p>
            <a:r>
              <a:rPr lang="en-US" dirty="0" err="1" smtClean="0"/>
              <a:t>Mõõdikud</a:t>
            </a:r>
            <a:r>
              <a:rPr lang="en-US" dirty="0" smtClean="0"/>
              <a:t>: </a:t>
            </a:r>
            <a:r>
              <a:rPr lang="en-US" dirty="0" err="1" smtClean="0"/>
              <a:t>kuidas</a:t>
            </a:r>
            <a:r>
              <a:rPr lang="en-US" dirty="0" smtClean="0"/>
              <a:t> </a:t>
            </a:r>
            <a:r>
              <a:rPr lang="en-US" dirty="0" err="1" smtClean="0"/>
              <a:t>hinnata</a:t>
            </a:r>
            <a:r>
              <a:rPr lang="en-US" dirty="0" smtClean="0"/>
              <a:t> </a:t>
            </a:r>
            <a:r>
              <a:rPr lang="en-US" dirty="0" err="1" smtClean="0"/>
              <a:t>ühistegevuse</a:t>
            </a:r>
            <a:r>
              <a:rPr lang="en-US" dirty="0" smtClean="0"/>
              <a:t> </a:t>
            </a:r>
            <a:r>
              <a:rPr lang="en-US" dirty="0" err="1" smtClean="0"/>
              <a:t>edukust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51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798</TotalTime>
  <Words>235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Breeze</vt:lpstr>
      <vt:lpstr>Kommunikatsioon, koopereerumine, koordinatsioon ja koostöö</vt:lpstr>
      <vt:lpstr>Mida me teeme?</vt:lpstr>
      <vt:lpstr>Kuidas jõuda koostööni?</vt:lpstr>
      <vt:lpstr>Näited</vt:lpstr>
      <vt:lpstr>Koostöö mudel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peeter</dc:creator>
  <cp:lastModifiedBy>Maris Jõgeva</cp:lastModifiedBy>
  <cp:revision>9</cp:revision>
  <dcterms:created xsi:type="dcterms:W3CDTF">2016-09-20T10:05:37Z</dcterms:created>
  <dcterms:modified xsi:type="dcterms:W3CDTF">2017-05-10T19:17:02Z</dcterms:modified>
</cp:coreProperties>
</file>