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9" r:id="rId5"/>
    <p:sldId id="258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506FF-FEA5-4A1A-98B9-CB57459C2CA8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C6E2F-B932-47E0-AA29-B9FFCEA2707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1535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506FF-FEA5-4A1A-98B9-CB57459C2CA8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C6E2F-B932-47E0-AA29-B9FFCEA27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358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506FF-FEA5-4A1A-98B9-CB57459C2CA8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C6E2F-B932-47E0-AA29-B9FFCEA27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735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506FF-FEA5-4A1A-98B9-CB57459C2CA8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C6E2F-B932-47E0-AA29-B9FFCEA27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120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506FF-FEA5-4A1A-98B9-CB57459C2CA8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C6E2F-B932-47E0-AA29-B9FFCEA2707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4771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506FF-FEA5-4A1A-98B9-CB57459C2CA8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C6E2F-B932-47E0-AA29-B9FFCEA27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605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506FF-FEA5-4A1A-98B9-CB57459C2CA8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C6E2F-B932-47E0-AA29-B9FFCEA27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736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506FF-FEA5-4A1A-98B9-CB57459C2CA8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C6E2F-B932-47E0-AA29-B9FFCEA27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700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506FF-FEA5-4A1A-98B9-CB57459C2CA8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C6E2F-B932-47E0-AA29-B9FFCEA27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077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7A506FF-FEA5-4A1A-98B9-CB57459C2CA8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9C6E2F-B932-47E0-AA29-B9FFCEA27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1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506FF-FEA5-4A1A-98B9-CB57459C2CA8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C6E2F-B932-47E0-AA29-B9FFCEA27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705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7A506FF-FEA5-4A1A-98B9-CB57459C2CA8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19C6E2F-B932-47E0-AA29-B9FFCEA2707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5875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ELFi</a:t>
            </a:r>
            <a:r>
              <a:rPr lang="en-US" dirty="0"/>
              <a:t> </a:t>
            </a:r>
            <a:r>
              <a:rPr lang="en-US" dirty="0" err="1"/>
              <a:t>püsiannetused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0194" y="758952"/>
            <a:ext cx="2525486" cy="1293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160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Taust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sz="2400" dirty="0"/>
              <a:t>ELF on </a:t>
            </a:r>
            <a:r>
              <a:rPr lang="en-US" sz="2400" dirty="0" err="1"/>
              <a:t>olnud</a:t>
            </a:r>
            <a:r>
              <a:rPr lang="en-US" sz="2400" dirty="0"/>
              <a:t> </a:t>
            </a:r>
            <a:r>
              <a:rPr lang="en-US" sz="2400" dirty="0" err="1"/>
              <a:t>edukas</a:t>
            </a:r>
            <a:r>
              <a:rPr lang="en-US" sz="2400" dirty="0"/>
              <a:t> </a:t>
            </a:r>
            <a:r>
              <a:rPr lang="en-US" sz="2400" dirty="0" err="1"/>
              <a:t>üksiktegevuste</a:t>
            </a:r>
            <a:r>
              <a:rPr lang="en-US" sz="2400" dirty="0"/>
              <a:t> </a:t>
            </a:r>
            <a:r>
              <a:rPr lang="en-US" sz="2400" dirty="0" err="1"/>
              <a:t>jaoks</a:t>
            </a:r>
            <a:r>
              <a:rPr lang="en-US" sz="2400" dirty="0"/>
              <a:t> </a:t>
            </a:r>
            <a:r>
              <a:rPr lang="en-US" sz="2400" dirty="0" err="1"/>
              <a:t>annetuste</a:t>
            </a:r>
            <a:r>
              <a:rPr lang="en-US" sz="2400" dirty="0"/>
              <a:t> </a:t>
            </a:r>
            <a:r>
              <a:rPr lang="en-US" sz="2400" dirty="0" err="1"/>
              <a:t>kogumisel</a:t>
            </a:r>
            <a:r>
              <a:rPr lang="en-US" sz="2400" dirty="0"/>
              <a:t>.</a:t>
            </a:r>
          </a:p>
          <a:p>
            <a:pPr marL="0" indent="0" fontAlgn="base">
              <a:buNone/>
            </a:pPr>
            <a:r>
              <a:rPr lang="en-US" sz="2400" dirty="0" err="1"/>
              <a:t>Püsiannetused</a:t>
            </a:r>
            <a:r>
              <a:rPr lang="en-US" sz="2400" dirty="0"/>
              <a:t> on </a:t>
            </a:r>
            <a:r>
              <a:rPr lang="en-US" sz="2400" dirty="0" err="1"/>
              <a:t>vajalikud</a:t>
            </a:r>
            <a:r>
              <a:rPr lang="en-US" sz="2400" dirty="0"/>
              <a:t>, et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2400" dirty="0" err="1"/>
              <a:t>suurendada</a:t>
            </a:r>
            <a:r>
              <a:rPr lang="en-US" sz="2400" dirty="0"/>
              <a:t> </a:t>
            </a:r>
            <a:r>
              <a:rPr lang="en-US" sz="2400" dirty="0" err="1"/>
              <a:t>rahastust</a:t>
            </a:r>
            <a:r>
              <a:rPr lang="en-US" sz="2400" dirty="0"/>
              <a:t> </a:t>
            </a:r>
            <a:r>
              <a:rPr lang="en-US" sz="2400" dirty="0" err="1"/>
              <a:t>sõltumatutest</a:t>
            </a:r>
            <a:r>
              <a:rPr lang="en-US" sz="2400" dirty="0"/>
              <a:t> </a:t>
            </a:r>
            <a:r>
              <a:rPr lang="en-US" sz="2400" dirty="0" err="1"/>
              <a:t>fondidest</a:t>
            </a:r>
            <a:r>
              <a:rPr lang="en-US" sz="2400" dirty="0"/>
              <a:t>,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2400" dirty="0" err="1"/>
              <a:t>tekitada</a:t>
            </a:r>
            <a:r>
              <a:rPr lang="en-US" sz="2400" dirty="0"/>
              <a:t> </a:t>
            </a:r>
            <a:r>
              <a:rPr lang="en-US" sz="2400" dirty="0" err="1"/>
              <a:t>suuremat</a:t>
            </a:r>
            <a:r>
              <a:rPr lang="en-US" sz="2400" dirty="0"/>
              <a:t> </a:t>
            </a:r>
            <a:r>
              <a:rPr lang="en-US" sz="2400" dirty="0" err="1"/>
              <a:t>paindlikkust</a:t>
            </a:r>
            <a:r>
              <a:rPr lang="en-US" sz="2400" dirty="0"/>
              <a:t> </a:t>
            </a:r>
            <a:r>
              <a:rPr lang="en-US" sz="2400" dirty="0" err="1"/>
              <a:t>kulude</a:t>
            </a:r>
            <a:r>
              <a:rPr lang="en-US" sz="2400" dirty="0"/>
              <a:t> </a:t>
            </a:r>
            <a:r>
              <a:rPr lang="en-US" sz="2400" dirty="0" err="1"/>
              <a:t>katmiseks</a:t>
            </a:r>
            <a:r>
              <a:rPr lang="en-US" sz="2400" dirty="0"/>
              <a:t>, </a:t>
            </a:r>
            <a:r>
              <a:rPr lang="en-US" sz="2400" dirty="0" err="1"/>
              <a:t>milleks</a:t>
            </a:r>
            <a:r>
              <a:rPr lang="en-US" sz="2400" dirty="0"/>
              <a:t> </a:t>
            </a:r>
            <a:r>
              <a:rPr lang="en-US" sz="2400" dirty="0" err="1"/>
              <a:t>projektirahastust</a:t>
            </a:r>
            <a:r>
              <a:rPr lang="en-US" sz="2400" dirty="0"/>
              <a:t> </a:t>
            </a:r>
            <a:r>
              <a:rPr lang="en-US" sz="2400" dirty="0" err="1"/>
              <a:t>ei</a:t>
            </a:r>
            <a:r>
              <a:rPr lang="en-US" sz="2400" dirty="0"/>
              <a:t> </a:t>
            </a:r>
            <a:r>
              <a:rPr lang="en-US" sz="2400" dirty="0" err="1"/>
              <a:t>leia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40019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Seis</a:t>
            </a:r>
            <a:r>
              <a:rPr lang="en-US" dirty="0"/>
              <a:t> </a:t>
            </a:r>
            <a:r>
              <a:rPr lang="en-US" dirty="0" err="1"/>
              <a:t>enne</a:t>
            </a:r>
            <a:r>
              <a:rPr lang="en-US" dirty="0"/>
              <a:t> </a:t>
            </a:r>
            <a:r>
              <a:rPr lang="en-US" dirty="0" err="1"/>
              <a:t>projekti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err="1"/>
              <a:t>Puudus</a:t>
            </a:r>
            <a:r>
              <a:rPr lang="en-US" sz="2400" dirty="0"/>
              <a:t> </a:t>
            </a:r>
            <a:r>
              <a:rPr lang="en-US" sz="2400" dirty="0" err="1"/>
              <a:t>ülevaade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err="1"/>
              <a:t>Pilt</a:t>
            </a:r>
            <a:r>
              <a:rPr lang="en-US" sz="2400" dirty="0"/>
              <a:t> </a:t>
            </a:r>
            <a:r>
              <a:rPr lang="en-US" sz="2400" dirty="0" err="1"/>
              <a:t>oli</a:t>
            </a:r>
            <a:r>
              <a:rPr lang="en-US" sz="2400" dirty="0"/>
              <a:t> </a:t>
            </a:r>
            <a:r>
              <a:rPr lang="en-US" sz="2400" dirty="0" err="1"/>
              <a:t>üsna</a:t>
            </a:r>
            <a:r>
              <a:rPr lang="en-US" sz="2400" dirty="0"/>
              <a:t> </a:t>
            </a:r>
            <a:r>
              <a:rPr lang="en-US" sz="2400" dirty="0" err="1"/>
              <a:t>segane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err="1"/>
              <a:t>Infokillud</a:t>
            </a:r>
            <a:r>
              <a:rPr lang="en-US" sz="2400" dirty="0"/>
              <a:t> </a:t>
            </a:r>
            <a:r>
              <a:rPr lang="en-US" sz="2400" dirty="0" err="1"/>
              <a:t>olid</a:t>
            </a:r>
            <a:r>
              <a:rPr lang="en-US" sz="2400" dirty="0"/>
              <a:t> </a:t>
            </a:r>
            <a:r>
              <a:rPr lang="en-US" sz="2400" dirty="0" err="1"/>
              <a:t>laiali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33363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Tegevused</a:t>
            </a:r>
            <a:r>
              <a:rPr lang="en-US" dirty="0"/>
              <a:t>, </a:t>
            </a:r>
            <a:r>
              <a:rPr lang="en-US" dirty="0" err="1"/>
              <a:t>mida</a:t>
            </a:r>
            <a:r>
              <a:rPr lang="en-US" dirty="0"/>
              <a:t> </a:t>
            </a:r>
            <a:r>
              <a:rPr lang="en-US" dirty="0" err="1"/>
              <a:t>oleme</a:t>
            </a:r>
            <a:r>
              <a:rPr lang="en-US" dirty="0"/>
              <a:t> </a:t>
            </a:r>
            <a:r>
              <a:rPr lang="en-US" dirty="0" err="1"/>
              <a:t>teinud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Summade, kanalite ja annetajate kaardistus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Jõulu- ja sünnipäevakampaaniad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Sõnumid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Uudiskirja kohandamine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Püsiannetajate lugude kogumine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0384" y="1955345"/>
            <a:ext cx="4265296" cy="4181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629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Seis</a:t>
            </a:r>
            <a:r>
              <a:rPr lang="en-US" dirty="0"/>
              <a:t> </a:t>
            </a:r>
            <a:r>
              <a:rPr lang="en-US" dirty="0" err="1"/>
              <a:t>praegu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err="1"/>
              <a:t>Hakkab</a:t>
            </a:r>
            <a:r>
              <a:rPr lang="en-US" sz="2400" dirty="0"/>
              <a:t> </a:t>
            </a:r>
            <a:r>
              <a:rPr lang="en-US" sz="2400" dirty="0" err="1"/>
              <a:t>looma</a:t>
            </a:r>
            <a:r>
              <a:rPr lang="en-US" sz="2400" dirty="0"/>
              <a:t> </a:t>
            </a:r>
            <a:r>
              <a:rPr lang="en-US" sz="2400" dirty="0" err="1"/>
              <a:t>mingi</a:t>
            </a:r>
            <a:r>
              <a:rPr lang="en-US" sz="2400" dirty="0"/>
              <a:t> </a:t>
            </a:r>
            <a:r>
              <a:rPr lang="en-US" sz="2400" dirty="0" err="1"/>
              <a:t>selgus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err="1"/>
              <a:t>Oleme</a:t>
            </a:r>
            <a:r>
              <a:rPr lang="en-US" sz="2400" dirty="0"/>
              <a:t> </a:t>
            </a:r>
            <a:r>
              <a:rPr lang="en-US" sz="2400" dirty="0" err="1"/>
              <a:t>teinud</a:t>
            </a:r>
            <a:r>
              <a:rPr lang="en-US" sz="2400" dirty="0"/>
              <a:t> </a:t>
            </a:r>
            <a:r>
              <a:rPr lang="en-US" sz="2400" dirty="0" err="1"/>
              <a:t>spetsiaalselt</a:t>
            </a:r>
            <a:r>
              <a:rPr lang="en-US" sz="2400" dirty="0"/>
              <a:t> </a:t>
            </a:r>
            <a:r>
              <a:rPr lang="en-US" sz="2400" dirty="0" err="1"/>
              <a:t>suunatud</a:t>
            </a:r>
            <a:r>
              <a:rPr lang="en-US" sz="2400" dirty="0"/>
              <a:t> </a:t>
            </a:r>
            <a:r>
              <a:rPr lang="en-US" sz="2400" dirty="0" err="1"/>
              <a:t>tegevusi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err="1"/>
              <a:t>Võimalik</a:t>
            </a:r>
            <a:r>
              <a:rPr lang="en-US" sz="2400" dirty="0"/>
              <a:t> on </a:t>
            </a:r>
            <a:r>
              <a:rPr lang="en-US" sz="2400" dirty="0" err="1"/>
              <a:t>jälgida</a:t>
            </a:r>
            <a:r>
              <a:rPr lang="en-US" sz="2400" dirty="0"/>
              <a:t> </a:t>
            </a:r>
            <a:r>
              <a:rPr lang="en-US" sz="2400" dirty="0" err="1"/>
              <a:t>muutusi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30+ </a:t>
            </a:r>
            <a:r>
              <a:rPr lang="en-US" sz="2400" dirty="0" err="1"/>
              <a:t>püsianneta</a:t>
            </a:r>
            <a:r>
              <a:rPr lang="et-EE" sz="2400" dirty="0"/>
              <a:t>ja</a:t>
            </a:r>
            <a:r>
              <a:rPr lang="en-US" sz="2400" dirty="0"/>
              <a:t>t on </a:t>
            </a:r>
            <a:r>
              <a:rPr lang="en-US" sz="2400" dirty="0" err="1"/>
              <a:t>juurde</a:t>
            </a:r>
            <a:r>
              <a:rPr lang="en-US" sz="2400" dirty="0"/>
              <a:t> </a:t>
            </a:r>
            <a:r>
              <a:rPr lang="en-US" sz="2400" dirty="0" err="1"/>
              <a:t>tulnud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40595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Edasised</a:t>
            </a:r>
            <a:r>
              <a:rPr lang="en-US" dirty="0"/>
              <a:t> </a:t>
            </a:r>
            <a:r>
              <a:rPr lang="en-US" dirty="0" err="1"/>
              <a:t>sammud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 sz="2400" dirty="0"/>
              <a:t>Kodulehe arendamine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400" dirty="0"/>
              <a:t>Püsiannetajate klubi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400" dirty="0"/>
              <a:t>1-2 kampaaniat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400" dirty="0"/>
              <a:t>Vabatahtlikud annetustekogujad</a:t>
            </a:r>
          </a:p>
        </p:txBody>
      </p:sp>
    </p:spTree>
    <p:extLst>
      <p:ext uri="{BB962C8B-B14F-4D97-AF65-F5344CB8AC3E}">
        <p14:creationId xmlns:p14="http://schemas.microsoft.com/office/powerpoint/2010/main" val="3740996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Raskused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err="1"/>
              <a:t>Püsiannetajate</a:t>
            </a:r>
            <a:r>
              <a:rPr lang="en-US" sz="2400" dirty="0"/>
              <a:t> </a:t>
            </a:r>
            <a:r>
              <a:rPr lang="en-US" sz="2400" dirty="0" err="1"/>
              <a:t>kontaktandmed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err="1"/>
              <a:t>Mida</a:t>
            </a:r>
            <a:r>
              <a:rPr lang="en-US" sz="2400" dirty="0"/>
              <a:t> </a:t>
            </a:r>
            <a:r>
              <a:rPr lang="en-US" sz="2400" dirty="0" err="1"/>
              <a:t>teha</a:t>
            </a:r>
            <a:r>
              <a:rPr lang="en-US" sz="2400" dirty="0"/>
              <a:t> </a:t>
            </a:r>
            <a:r>
              <a:rPr lang="en-US" sz="2400" dirty="0" err="1"/>
              <a:t>ärakukkujatega</a:t>
            </a:r>
            <a:r>
              <a:rPr lang="en-US" sz="2400" dirty="0"/>
              <a:t>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err="1"/>
              <a:t>Püsiannetuste</a:t>
            </a:r>
            <a:r>
              <a:rPr lang="en-US" sz="2400" dirty="0"/>
              <a:t> </a:t>
            </a:r>
            <a:r>
              <a:rPr lang="en-US" sz="2400" dirty="0" err="1"/>
              <a:t>kogumine</a:t>
            </a:r>
            <a:r>
              <a:rPr lang="en-US" sz="2400" dirty="0"/>
              <a:t> </a:t>
            </a:r>
            <a:r>
              <a:rPr lang="en-US" sz="2400" dirty="0" err="1"/>
              <a:t>üldisesse</a:t>
            </a:r>
            <a:r>
              <a:rPr lang="en-US" sz="2400" dirty="0"/>
              <a:t> </a:t>
            </a:r>
            <a:r>
              <a:rPr lang="en-US" sz="2400" dirty="0" err="1"/>
              <a:t>eelarvesse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29641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Aitäh</a:t>
            </a:r>
            <a:r>
              <a:rPr lang="en-US" dirty="0"/>
              <a:t>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0194" y="758952"/>
            <a:ext cx="2525486" cy="1293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98212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5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00A469"/>
      </a:accent1>
      <a:accent2>
        <a:srgbClr val="006843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144</TotalTime>
  <Words>111</Words>
  <Application>Microsoft Office PowerPoint</Application>
  <PresentationFormat>Widescreen</PresentationFormat>
  <Paragraphs>31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Retrospect</vt:lpstr>
      <vt:lpstr>ELFi püsiannetused</vt:lpstr>
      <vt:lpstr>Taust</vt:lpstr>
      <vt:lpstr>Seis enne projekti</vt:lpstr>
      <vt:lpstr>Tegevused, mida oleme teinud</vt:lpstr>
      <vt:lpstr>Seis praegu</vt:lpstr>
      <vt:lpstr>Edasised sammud</vt:lpstr>
      <vt:lpstr>Raskused</vt:lpstr>
      <vt:lpstr>Aitäh!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ELFi püsiannetused</dc:title>
  <dc:creator>Laura Oro</dc:creator>
  <cp:lastModifiedBy>Helen Talalaev</cp:lastModifiedBy>
  <cp:revision>7</cp:revision>
  <dcterms:created xsi:type="dcterms:W3CDTF">2019-03-19T06:56:19Z</dcterms:created>
  <dcterms:modified xsi:type="dcterms:W3CDTF">2019-03-26T08:14:35Z</dcterms:modified>
</cp:coreProperties>
</file>