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5" name="Shape 12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24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14"/>
          </p:nvPr>
        </p:nvSpPr>
        <p:spPr>
          <a:xfrm>
            <a:off x="1270000" y="4267112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/>
          <p:nvPr>
            <p:ph type="title"/>
          </p:nvPr>
        </p:nvSpPr>
        <p:spPr>
          <a:xfrm>
            <a:off x="650239" y="389119"/>
            <a:ext cx="11703810" cy="1628161"/>
          </a:xfrm>
          <a:prstGeom prst="rect">
            <a:avLst/>
          </a:prstGeom>
        </p:spPr>
        <p:txBody>
          <a:bodyPr lIns="0" tIns="0" rIns="0" bIns="0"/>
          <a:lstStyle>
            <a:lvl1pPr algn="l" defTabSz="1300480"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8" name="Slide Number"/>
          <p:cNvSpPr txBox="1"/>
          <p:nvPr>
            <p:ph type="sldNum" sz="quarter" idx="2"/>
          </p:nvPr>
        </p:nvSpPr>
        <p:spPr>
          <a:xfrm>
            <a:off x="6285653" y="8779792"/>
            <a:ext cx="3034455" cy="520701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1300480">
              <a:defRPr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13"/>
          </p:nvPr>
        </p:nvSpPr>
        <p:spPr>
          <a:xfrm>
            <a:off x="1625600" y="673100"/>
            <a:ext cx="9753600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sz="half" idx="13"/>
          </p:nvPr>
        </p:nvSpPr>
        <p:spPr>
          <a:xfrm>
            <a:off x="6718300" y="635000"/>
            <a:ext cx="5334000" cy="8216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14"/>
          </p:nvPr>
        </p:nvSpPr>
        <p:spPr>
          <a:xfrm>
            <a:off x="6718300" y="8890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6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9.png"/><Relationship Id="rId4" Type="http://schemas.openxmlformats.org/officeDocument/2006/relationships/image" Target="../media/image10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11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12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13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18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19.jpeg"/><Relationship Id="rId4" Type="http://schemas.openxmlformats.org/officeDocument/2006/relationships/image" Target="../media/image20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6" Type="http://schemas.openxmlformats.org/officeDocument/2006/relationships/image" Target="../media/image4.jpeg"/><Relationship Id="rId7" Type="http://schemas.openxmlformats.org/officeDocument/2006/relationships/image" Target="../media/image5.jpeg"/><Relationship Id="rId8" Type="http://schemas.openxmlformats.org/officeDocument/2006/relationships/image" Target="../media/image6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1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7.jpeg"/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5" Type="http://schemas.openxmlformats.org/officeDocument/2006/relationships/image" Target="../media/image10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image" Target="../media/image13.jpeg"/><Relationship Id="rId6" Type="http://schemas.openxmlformats.org/officeDocument/2006/relationships/image" Target="../media/image14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15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5">
            <a:lumOff val="-29866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Kuidas kogume annetusi?"/>
          <p:cNvSpPr txBox="1"/>
          <p:nvPr>
            <p:ph type="ctrTitle"/>
          </p:nvPr>
        </p:nvSpPr>
        <p:spPr>
          <a:xfrm>
            <a:off x="1270000" y="1062566"/>
            <a:ext cx="10464800" cy="3302001"/>
          </a:xfrm>
          <a:prstGeom prst="rect">
            <a:avLst/>
          </a:prstGeom>
        </p:spPr>
        <p:txBody>
          <a:bodyPr/>
          <a:lstStyle>
            <a:lvl1pPr>
              <a:defRPr sz="6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Kuidas kogume annetusi?</a:t>
            </a:r>
          </a:p>
        </p:txBody>
      </p:sp>
      <p:pic>
        <p:nvPicPr>
          <p:cNvPr id="128" name="kingitudelu logo.png" descr="kingitudelu 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09835" y="4846144"/>
            <a:ext cx="3344837" cy="33018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5">
            <a:lumOff val="-29866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37236202_2268719626476013_892204465615011840_o.jpg" descr="37236202_2268719626476013_892204465615011840_o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211 000€"/>
          <p:cNvSpPr txBox="1"/>
          <p:nvPr/>
        </p:nvSpPr>
        <p:spPr>
          <a:xfrm>
            <a:off x="4882959" y="7616050"/>
            <a:ext cx="3238882" cy="1006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900">
                <a:solidFill>
                  <a:srgbClr val="FFFFFF"/>
                </a:solidFill>
              </a:defRPr>
            </a:lvl1pPr>
          </a:lstStyle>
          <a:p>
            <a:pPr/>
            <a:r>
              <a:t>211 000€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5">
            <a:lumOff val="-29866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kingitudelu logo.png" descr="kingitudelu 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09835" y="4846144"/>
            <a:ext cx="3344837" cy="33018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kingitudelu_195x195.pdf" descr="kingitudelu_195x195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25599" y="0"/>
            <a:ext cx="9753601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5">
            <a:lumOff val="-29866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30112" y="-1"/>
            <a:ext cx="8306689" cy="97510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5">
            <a:lumOff val="-29866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CustomShape 1"/>
          <p:cNvSpPr txBox="1"/>
          <p:nvPr/>
        </p:nvSpPr>
        <p:spPr>
          <a:xfrm>
            <a:off x="650239" y="680975"/>
            <a:ext cx="11701761" cy="104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3999" tIns="63999" rIns="63999" bIns="63999" anchor="ctr">
            <a:spAutoFit/>
          </a:bodyPr>
          <a:lstStyle>
            <a:lvl1pPr defTabSz="1300480">
              <a:defRPr b="0" spc="-1" sz="6200">
                <a:uFill>
                  <a:solidFill>
                    <a:srgbClr val="FFFFFF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tekk</a:t>
            </a:r>
          </a:p>
        </p:txBody>
      </p:sp>
      <p:pic>
        <p:nvPicPr>
          <p:cNvPr id="173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80351" y="-1"/>
            <a:ext cx="7019522" cy="97510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5">
            <a:lumOff val="-29866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kingitudelu logo.png" descr="kingitudelu 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09835" y="4846144"/>
            <a:ext cx="3344837" cy="33018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Screen Shot 2019-05-22 at 10.28.15.png" descr="Screen Shot 2019-05-22 at 10.28.1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80825" y="241331"/>
            <a:ext cx="8002883" cy="38707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Screen Shot 2019-05-22 at 10.29.39.png" descr="Screen Shot 2019-05-22 at 10.29.39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80825" y="4209466"/>
            <a:ext cx="8002883" cy="65685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5">
            <a:lumOff val="-29866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kingitudelu logo.png" descr="kingitudelu 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09835" y="4846144"/>
            <a:ext cx="3344837" cy="33018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Screen Shot 2019-05-22 at 10.17.23.png" descr="Screen Shot 2019-05-22 at 10.17.2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53270" y="544593"/>
            <a:ext cx="8698260" cy="86644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5">
            <a:lumOff val="-29866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kingitudelu logo.png" descr="kingitudelu 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09835" y="4846144"/>
            <a:ext cx="3344837" cy="33018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Screen Shot 2019-05-22 at 10.32.44.png" descr="Screen Shot 2019-05-22 at 10.32.4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65675" y="447971"/>
            <a:ext cx="10473450" cy="88576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5">
            <a:lumOff val="-29866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kingitudelu logo.png" descr="kingitudelu 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09835" y="4846144"/>
            <a:ext cx="3344837" cy="33018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Screen Shot 2019-05-22 at 10.33.13.png" descr="Screen Shot 2019-05-22 at 10.33.1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43935" y="497352"/>
            <a:ext cx="10859912" cy="87334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5">
            <a:lumOff val="-29866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kingitudelu logo.png" descr="kingitudelu 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09835" y="4846144"/>
            <a:ext cx="3344837" cy="33018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18425193_1730689380279043_1930064520218753077_n.jpg" descr="18425193_1730689380279043_1930064520218753077_n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44799" y="0"/>
            <a:ext cx="7315201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5">
            <a:lumOff val="-29866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kingitudelu logo.png" descr="kingitudelu 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09835" y="4846144"/>
            <a:ext cx="3344837" cy="33018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32430395_2172839759397334_554045502669193216_n.jpg" descr="32430395_2172839759397334_554045502669193216_n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146365" y="0"/>
            <a:ext cx="7503554" cy="975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32588560_2172839766064000_1013931247602237440_n.jpg" descr="32588560_2172839766064000_1013931247602237440_n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259449" y="-1"/>
            <a:ext cx="7315201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5">
            <a:lumOff val="-29866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Viis aastat kingitud elusid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6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Viis aastat kingitud elusid</a:t>
            </a:r>
          </a:p>
        </p:txBody>
      </p:sp>
      <p:pic>
        <p:nvPicPr>
          <p:cNvPr id="131" name="35548016_2219827294698580_8551619386320879616_n.png" descr="35548016_2219827294698580_8551619386320879616_n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23452" y="-24011"/>
            <a:ext cx="4717962" cy="48597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36568276_2246330895381553_6001364249446711296_o.jpg" descr="36568276_2246330895381553_6001364249446711296_o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83519" y="-24011"/>
            <a:ext cx="3732252" cy="48597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" name="36657830_2246250002056309_6809838542374567936_o.jpg" descr="36657830_2246250002056309_6809838542374567936_o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567375" y="4785886"/>
            <a:ext cx="8368090" cy="557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" name="32538529_2173357716012205_3039481542867943424_o.jpg" descr="32538529_2173357716012205_3039481542867943424_o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878016" y="4797030"/>
            <a:ext cx="4360117" cy="58134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" name="23154839_1933508389997140_2377830785016401258_o.jpg" descr="23154839_1933508389997140_2377830785016401258_o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193286" y="-142545"/>
            <a:ext cx="3120753" cy="49520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" name="23783621_1955362984478347_1664023886853818474_o.jpg" descr="23783621_1955362984478347_1664023886853818474_o.jp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0253716" y="-2058365"/>
            <a:ext cx="4360118" cy="68741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36677970_2251887761492533_8090801959902117888_o.jpg" descr="36677970_2251887761492533_8090801959902117888_o.jp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797" y="4828758"/>
            <a:ext cx="3879344" cy="53773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5">
            <a:lumOff val="-29866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kingitudelu logo.png" descr="kingitudelu 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09835" y="4846144"/>
            <a:ext cx="3344837" cy="33018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58800356_2725908390757132_6859170644110606336_o.jpg" descr="58800356_2725908390757132_6859170644110606336_o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540804"/>
            <a:ext cx="13004801" cy="86719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5">
            <a:lumOff val="-29866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kingitudelu logo.png" descr="kingitudelu 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25292" y="3225799"/>
            <a:ext cx="3344837" cy="33018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IMG_2335.jpg" descr="IMG_233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57348" y="-356196"/>
            <a:ext cx="6275472" cy="73624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" name="BB5A0874.JPG" descr="BB5A0874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740046" y="5130171"/>
            <a:ext cx="7701383" cy="51335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DSC_0705.jpg" descr="DSC_0705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735098" y="-622197"/>
            <a:ext cx="8216239" cy="63648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" name="SEE_1912.jpeg" descr="SEE_1912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1003433" y="5757151"/>
            <a:ext cx="6742980" cy="44988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5">
            <a:lumOff val="-29866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kingitudelu logo.png" descr="kingitudelu 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09835" y="4846144"/>
            <a:ext cx="3344837" cy="33018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Screen Shot 2019-05-22 at 10.15.40.png" descr="Screen Shot 2019-05-22 at 10.15.4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48684" y="1051367"/>
            <a:ext cx="8212356" cy="79708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5">
            <a:lumOff val="-29866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CustomShape 1"/>
          <p:cNvSpPr txBox="1"/>
          <p:nvPr/>
        </p:nvSpPr>
        <p:spPr>
          <a:xfrm>
            <a:off x="650239" y="680975"/>
            <a:ext cx="11701761" cy="104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3999" tIns="63999" rIns="63999" bIns="63999" anchor="ctr">
            <a:spAutoFit/>
          </a:bodyPr>
          <a:lstStyle>
            <a:lvl1pPr defTabSz="1300480">
              <a:defRPr b="0" spc="-1" sz="6200">
                <a:uFill>
                  <a:solidFill>
                    <a:srgbClr val="FFFFFF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Anatoli</a:t>
            </a:r>
          </a:p>
        </p:txBody>
      </p:sp>
      <p:pic>
        <p:nvPicPr>
          <p:cNvPr id="148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98272" y="-1"/>
            <a:ext cx="6993920" cy="97510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5">
            <a:lumOff val="-29866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10847" y="-1"/>
            <a:ext cx="7967745" cy="97510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5">
            <a:lumOff val="-29866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Viis aastat kingitud elusid"/>
          <p:cNvSpPr txBox="1"/>
          <p:nvPr>
            <p:ph type="ctrTitle"/>
          </p:nvPr>
        </p:nvSpPr>
        <p:spPr>
          <a:xfrm>
            <a:off x="1270000" y="1062566"/>
            <a:ext cx="10464800" cy="3302001"/>
          </a:xfrm>
          <a:prstGeom prst="rect">
            <a:avLst/>
          </a:prstGeom>
        </p:spPr>
        <p:txBody>
          <a:bodyPr/>
          <a:lstStyle>
            <a:lvl1pPr>
              <a:defRPr sz="6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Viis aastat kingitud elusid</a:t>
            </a:r>
          </a:p>
        </p:txBody>
      </p:sp>
      <p:pic>
        <p:nvPicPr>
          <p:cNvPr id="153" name="kingitudelu logo.png" descr="kingitudelu 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09835" y="4846144"/>
            <a:ext cx="3344837" cy="33018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IMG_1211.JPG" descr="IMG_1211.JPG"/>
          <p:cNvPicPr>
            <a:picLocks noChangeAspect="1"/>
          </p:cNvPicPr>
          <p:nvPr/>
        </p:nvPicPr>
        <p:blipFill>
          <a:blip r:embed="rId3">
            <a:extLst/>
          </a:blip>
          <a:srcRect l="0" t="0" r="4050" b="2100"/>
          <a:stretch>
            <a:fillRect/>
          </a:stretch>
        </p:blipFill>
        <p:spPr>
          <a:xfrm>
            <a:off x="6445259" y="5050347"/>
            <a:ext cx="6590456" cy="50433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46292273_2394653200605387_8699848182403694592_o.jpg" descr="46292273_2394653200605387_8699848182403694592_o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126010" y="4701257"/>
            <a:ext cx="8062127" cy="730461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IMG_3988.JPG" descr="IMG_3988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563431" y="-252542"/>
            <a:ext cx="7432177" cy="55741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53050580_2643059642375341_2676623232320143360_o.jpg" descr="53050580_2643059642375341_2676623232320143360_o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883643" y="71237"/>
            <a:ext cx="7928925" cy="528465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5">
            <a:lumOff val="-29866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kingitudelu logo.png" descr="kingitudelu 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09835" y="4846144"/>
            <a:ext cx="3344837" cy="33018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29472607_2105445082803469_7405447023387738112_o.jpg" descr="29472607_2105445082803469_7405447023387738112_o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0620" y="0"/>
            <a:ext cx="11523560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E46C0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Content Placeholder 3" descr="Content Placeholder 3"/>
          <p:cNvPicPr>
            <a:picLocks noChangeAspect="1"/>
          </p:cNvPicPr>
          <p:nvPr/>
        </p:nvPicPr>
        <p:blipFill>
          <a:blip r:embed="rId2">
            <a:extLst/>
          </a:blip>
          <a:srcRect l="0" t="1754" r="2106" b="0"/>
          <a:stretch>
            <a:fillRect/>
          </a:stretch>
        </p:blipFill>
        <p:spPr>
          <a:xfrm>
            <a:off x="-801418" y="0"/>
            <a:ext cx="14491786" cy="100638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